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6256000" cy="9144000"/>
  <p:notesSz cx="9144000" cy="16256000"/>
  <p:embeddedFontLst>
    <p:embeddedFont>
      <p:font typeface="Quattrocento Sans" charset="-122" pitchFamily="34"/>
      <p:regular r:id="rId21"/>
    </p:embeddedFont>
    <p:embeddedFont>
      <p:font typeface="Liter" charset="-122" pitchFamily="3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Relationship Id="rId21" Type="http://schemas.openxmlformats.org/officeDocument/2006/relationships/font" Target="fonts/font1.fntdata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maaze.tech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rt5y4jthqoo64/mnt/agents/output/maze_tech_profile/images/9_Bright_blue_servers_line_a_dark_room.png">    </p:cNvPr>
          <p:cNvPicPr>
            <a:picLocks noChangeAspect="1"/>
          </p:cNvPicPr>
          <p:nvPr/>
        </p:nvPicPr>
        <p:blipFill>
          <a:blip r:embed="rId1"/>
          <a:srcRect l="5556" r="5556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A0E1A">
                  <a:alpha val="80000"/>
                </a:srgbClr>
              </a:gs>
              <a:gs pos="50000">
                <a:srgbClr val="0A0E1A">
                  <a:alpha val="73000"/>
                </a:srgbClr>
              </a:gs>
              <a:gs pos="100000">
                <a:srgbClr val="0A0E1A">
                  <a:alpha val="87000"/>
                </a:srgbClr>
              </a:gs>
            </a:gsLst>
            <a:lin ang="540000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858000" y="3048000"/>
            <a:ext cx="2540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5" name="Text 2"/>
          <p:cNvSpPr/>
          <p:nvPr/>
        </p:nvSpPr>
        <p:spPr>
          <a:xfrm>
            <a:off x="1778000" y="3302000"/>
            <a:ext cx="1270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6400" spc="800" kern="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MAZE TECH</a:t>
            </a:r>
            <a:endParaRPr lang="en-US" sz="5600" dirty="0"/>
          </a:p>
        </p:txBody>
      </p:sp>
      <p:sp>
        <p:nvSpPr>
          <p:cNvPr id="6" name="Text 3"/>
          <p:cNvSpPr/>
          <p:nvPr/>
        </p:nvSpPr>
        <p:spPr>
          <a:xfrm>
            <a:off x="3048000" y="45720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00" spc="200" kern="0" dirty="0">
                <a:solidFill>
                  <a:srgbClr val="7BA7B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YOUR COMPREHENSIVE TECH SUPPORT, ALL IN ONE PLACE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858000" y="5334000"/>
            <a:ext cx="2540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8" name="Text 5"/>
          <p:cNvSpPr/>
          <p:nvPr/>
        </p:nvSpPr>
        <p:spPr>
          <a:xfrm>
            <a:off x="5588000" y="7874000"/>
            <a:ext cx="508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spc="300" kern="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WWW.MAAZE.TECH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rt5y4jthqoo64/mnt/agents/output/maze_tech_profile/images/5_89_300_Cloud_Computing_Blue_Stock.png">    </p:cNvPr>
          <p:cNvPicPr>
            <a:picLocks noChangeAspect="1"/>
          </p:cNvPicPr>
          <p:nvPr/>
        </p:nvPicPr>
        <p:blipFill>
          <a:blip r:embed="rId1"/>
          <a:srcRect l="5556" r="5556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A0E1A">
                  <a:alpha val="93000"/>
                </a:srgbClr>
              </a:gs>
              <a:gs pos="55000">
                <a:srgbClr val="0A0E1A">
                  <a:alpha val="80000"/>
                </a:srgbClr>
              </a:gs>
              <a:gs pos="100000">
                <a:srgbClr val="0A0E1A">
                  <a:alpha val="53000"/>
                </a:srgbClr>
              </a:gs>
            </a:gsLst>
            <a:lin ang="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016000" y="2286000"/>
            <a:ext cx="2540000" cy="1270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7BA7BC">
                    <a:alpha val="25098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16000" y="3683000"/>
            <a:ext cx="762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4800" spc="400" kern="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Why Choose Us</a:t>
            </a:r>
            <a:endParaRPr lang="en-US" sz="5600" dirty="0"/>
          </a:p>
        </p:txBody>
      </p:sp>
      <p:sp>
        <p:nvSpPr>
          <p:cNvPr id="6" name="Shape 3"/>
          <p:cNvSpPr/>
          <p:nvPr/>
        </p:nvSpPr>
        <p:spPr>
          <a:xfrm>
            <a:off x="1016000" y="4635500"/>
            <a:ext cx="1016000" cy="508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7" name="Text 4"/>
          <p:cNvSpPr/>
          <p:nvPr/>
        </p:nvSpPr>
        <p:spPr>
          <a:xfrm>
            <a:off x="1016000" y="4889500"/>
            <a:ext cx="6985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numbers and values that set us apart in the technology services industry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F1B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35000"/>
            <a:ext cx="508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600" spc="600" kern="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OUR IMPACT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1016000" y="1079500"/>
            <a:ext cx="889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Numbers That Speak</a:t>
            </a:r>
            <a:endParaRPr lang="en-US" sz="4000" dirty="0"/>
          </a:p>
        </p:txBody>
      </p:sp>
      <p:sp>
        <p:nvSpPr>
          <p:cNvPr id="4" name="Shape 2"/>
          <p:cNvSpPr/>
          <p:nvPr/>
        </p:nvSpPr>
        <p:spPr>
          <a:xfrm>
            <a:off x="1016000" y="1879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5" name="Text 3"/>
          <p:cNvSpPr/>
          <p:nvPr/>
        </p:nvSpPr>
        <p:spPr>
          <a:xfrm>
            <a:off x="1016000" y="2413000"/>
            <a:ext cx="4318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4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1M+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016000" y="3492500"/>
            <a:ext cx="431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Calls Handled Annually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588000" y="2540000"/>
            <a:ext cx="12700" cy="1270000"/>
          </a:xfrm>
          <a:prstGeom prst="rect">
            <a:avLst/>
          </a:prstGeom>
          <a:solidFill>
            <a:srgbClr val="7BA7BC">
              <a:alpha val="25098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5969000" y="2413000"/>
            <a:ext cx="4318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4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99%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969000" y="3492500"/>
            <a:ext cx="431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Customer Satisfaction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0541000" y="2540000"/>
            <a:ext cx="12700" cy="1270000"/>
          </a:xfrm>
          <a:prstGeom prst="rect">
            <a:avLst/>
          </a:prstGeom>
          <a:solidFill>
            <a:srgbClr val="7BA7BC">
              <a:alpha val="25098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922000" y="2413000"/>
            <a:ext cx="4318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4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200+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922000" y="3492500"/>
            <a:ext cx="431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Skilled Agents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016000" y="4318000"/>
            <a:ext cx="14224000" cy="12700"/>
          </a:xfrm>
          <a:prstGeom prst="rect">
            <a:avLst/>
          </a:prstGeom>
          <a:solidFill>
            <a:srgbClr val="7BA7BC">
              <a:alpha val="18824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16000" y="4826000"/>
            <a:ext cx="4318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4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9+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16000" y="5905500"/>
            <a:ext cx="431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Service Categories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588000" y="4953000"/>
            <a:ext cx="12700" cy="1270000"/>
          </a:xfrm>
          <a:prstGeom prst="rect">
            <a:avLst/>
          </a:prstGeom>
          <a:solidFill>
            <a:srgbClr val="7BA7BC">
              <a:alpha val="25098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5969000" y="4826000"/>
            <a:ext cx="4318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4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969000" y="5905500"/>
            <a:ext cx="431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Countries Operating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541000" y="4953000"/>
            <a:ext cx="12700" cy="1270000"/>
          </a:xfrm>
          <a:prstGeom prst="rect">
            <a:avLst/>
          </a:prstGeom>
          <a:solidFill>
            <a:srgbClr val="7BA7BC">
              <a:alpha val="25098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922000" y="4826000"/>
            <a:ext cx="4318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64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6/7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0922000" y="5905500"/>
            <a:ext cx="431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Days Availability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16000" y="6858000"/>
            <a:ext cx="14224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Schedule a consultation for a </a:t>
            </a:r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free assessment</a:t>
            </a:r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of your technology needs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858000" y="7874000"/>
            <a:ext cx="2540000" cy="381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4F6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98500"/>
            <a:ext cx="1016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Business Applications Solutions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16000" y="1498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4" name="Text 2"/>
          <p:cNvSpPr/>
          <p:nvPr/>
        </p:nvSpPr>
        <p:spPr>
          <a:xfrm>
            <a:off x="1016000" y="1905000"/>
            <a:ext cx="76200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We specialize in </a:t>
            </a:r>
            <a:pPr>
              <a:lnSpc>
                <a:spcPct val="160000"/>
              </a:lnSpc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ERP, CRM and custom business applications</a:t>
            </a:r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using leading platforms. Our solutions streamline your processes, improve customer relationships, and drive operational efficiency.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1016000" y="4318000"/>
            <a:ext cx="4445000" cy="254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397000" y="4699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266700" y="0"/>
                </a:moveTo>
                <a:lnTo>
                  <a:pt x="266700" y="76200"/>
                </a:lnTo>
                <a:cubicBezTo>
                  <a:pt x="266700" y="86678"/>
                  <a:pt x="275273" y="95250"/>
                  <a:pt x="285750" y="95250"/>
                </a:cubicBezTo>
                <a:lnTo>
                  <a:pt x="323850" y="95250"/>
                </a:lnTo>
                <a:cubicBezTo>
                  <a:pt x="334328" y="95250"/>
                  <a:pt x="342900" y="86678"/>
                  <a:pt x="342900" y="76200"/>
                </a:cubicBezTo>
                <a:lnTo>
                  <a:pt x="342900" y="0"/>
                </a:lnTo>
                <a:lnTo>
                  <a:pt x="381000" y="0"/>
                </a:lnTo>
                <a:cubicBezTo>
                  <a:pt x="423029" y="0"/>
                  <a:pt x="457200" y="34171"/>
                  <a:pt x="457200" y="76200"/>
                </a:cubicBezTo>
                <a:lnTo>
                  <a:pt x="457200" y="228600"/>
                </a:lnTo>
                <a:cubicBezTo>
                  <a:pt x="457200" y="235148"/>
                  <a:pt x="456367" y="241578"/>
                  <a:pt x="454819" y="247650"/>
                </a:cubicBezTo>
                <a:lnTo>
                  <a:pt x="154781" y="247650"/>
                </a:lnTo>
                <a:cubicBezTo>
                  <a:pt x="153233" y="241578"/>
                  <a:pt x="152400" y="235148"/>
                  <a:pt x="152400" y="228600"/>
                </a:cubicBezTo>
                <a:lnTo>
                  <a:pt x="152400" y="76200"/>
                </a:lnTo>
                <a:cubicBezTo>
                  <a:pt x="152400" y="34171"/>
                  <a:pt x="186571" y="0"/>
                  <a:pt x="228600" y="0"/>
                </a:cubicBezTo>
                <a:lnTo>
                  <a:pt x="266700" y="0"/>
                </a:lnTo>
                <a:close/>
                <a:moveTo>
                  <a:pt x="381000" y="609600"/>
                </a:moveTo>
                <a:cubicBezTo>
                  <a:pt x="367665" y="609600"/>
                  <a:pt x="355044" y="606147"/>
                  <a:pt x="344091" y="600075"/>
                </a:cubicBezTo>
                <a:cubicBezTo>
                  <a:pt x="355402" y="580430"/>
                  <a:pt x="361950" y="557689"/>
                  <a:pt x="361950" y="533400"/>
                </a:cubicBezTo>
                <a:lnTo>
                  <a:pt x="361950" y="381000"/>
                </a:lnTo>
                <a:cubicBezTo>
                  <a:pt x="361950" y="356711"/>
                  <a:pt x="355402" y="333970"/>
                  <a:pt x="344091" y="314325"/>
                </a:cubicBezTo>
                <a:cubicBezTo>
                  <a:pt x="355044" y="308253"/>
                  <a:pt x="367546" y="304800"/>
                  <a:pt x="381000" y="304800"/>
                </a:cubicBezTo>
                <a:lnTo>
                  <a:pt x="419100" y="304800"/>
                </a:lnTo>
                <a:lnTo>
                  <a:pt x="419100" y="381000"/>
                </a:lnTo>
                <a:cubicBezTo>
                  <a:pt x="419100" y="391478"/>
                  <a:pt x="427673" y="400050"/>
                  <a:pt x="438150" y="400050"/>
                </a:cubicBezTo>
                <a:lnTo>
                  <a:pt x="476250" y="400050"/>
                </a:lnTo>
                <a:cubicBezTo>
                  <a:pt x="486728" y="400050"/>
                  <a:pt x="495300" y="391478"/>
                  <a:pt x="495300" y="381000"/>
                </a:cubicBezTo>
                <a:lnTo>
                  <a:pt x="495300" y="304800"/>
                </a:lnTo>
                <a:lnTo>
                  <a:pt x="533400" y="304800"/>
                </a:lnTo>
                <a:cubicBezTo>
                  <a:pt x="575429" y="304800"/>
                  <a:pt x="609600" y="338971"/>
                  <a:pt x="609600" y="381000"/>
                </a:cubicBezTo>
                <a:lnTo>
                  <a:pt x="609600" y="533400"/>
                </a:lnTo>
                <a:cubicBezTo>
                  <a:pt x="609600" y="575429"/>
                  <a:pt x="575429" y="609600"/>
                  <a:pt x="533400" y="609600"/>
                </a:cubicBezTo>
                <a:lnTo>
                  <a:pt x="381000" y="609600"/>
                </a:lnTo>
                <a:close/>
                <a:moveTo>
                  <a:pt x="0" y="381000"/>
                </a:moveTo>
                <a:cubicBezTo>
                  <a:pt x="0" y="338971"/>
                  <a:pt x="34171" y="304800"/>
                  <a:pt x="76200" y="304800"/>
                </a:cubicBezTo>
                <a:lnTo>
                  <a:pt x="114300" y="304800"/>
                </a:lnTo>
                <a:lnTo>
                  <a:pt x="114300" y="381000"/>
                </a:lnTo>
                <a:cubicBezTo>
                  <a:pt x="114300" y="391478"/>
                  <a:pt x="122873" y="400050"/>
                  <a:pt x="133350" y="400050"/>
                </a:cubicBezTo>
                <a:lnTo>
                  <a:pt x="171450" y="400050"/>
                </a:lnTo>
                <a:cubicBezTo>
                  <a:pt x="181928" y="400050"/>
                  <a:pt x="190500" y="391478"/>
                  <a:pt x="190500" y="381000"/>
                </a:cubicBezTo>
                <a:lnTo>
                  <a:pt x="190500" y="304800"/>
                </a:lnTo>
                <a:lnTo>
                  <a:pt x="228600" y="304800"/>
                </a:lnTo>
                <a:cubicBezTo>
                  <a:pt x="270629" y="304800"/>
                  <a:pt x="304800" y="338971"/>
                  <a:pt x="304800" y="381000"/>
                </a:cubicBezTo>
                <a:lnTo>
                  <a:pt x="304800" y="533400"/>
                </a:lnTo>
                <a:cubicBezTo>
                  <a:pt x="304800" y="575429"/>
                  <a:pt x="270629" y="609600"/>
                  <a:pt x="228600" y="609600"/>
                </a:cubicBezTo>
                <a:lnTo>
                  <a:pt x="76200" y="609600"/>
                </a:lnTo>
                <a:cubicBezTo>
                  <a:pt x="34171" y="609600"/>
                  <a:pt x="0" y="575429"/>
                  <a:pt x="0" y="533400"/>
                </a:cubicBezTo>
                <a:lnTo>
                  <a:pt x="0" y="381000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7" name="Text 5"/>
          <p:cNvSpPr/>
          <p:nvPr/>
        </p:nvSpPr>
        <p:spPr>
          <a:xfrm>
            <a:off x="1397000" y="5461000"/>
            <a:ext cx="3683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ERP Solutions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397000" y="5905500"/>
            <a:ext cx="3683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Enterprise resource planning on Odoo, Microsoft Dynamics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905500" y="4318000"/>
            <a:ext cx="4445000" cy="254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210300" y="46990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381000" y="19050"/>
                </a:moveTo>
                <a:cubicBezTo>
                  <a:pt x="449341" y="19050"/>
                  <a:pt x="504825" y="74534"/>
                  <a:pt x="504825" y="142875"/>
                </a:cubicBezTo>
                <a:cubicBezTo>
                  <a:pt x="504825" y="211216"/>
                  <a:pt x="449341" y="266700"/>
                  <a:pt x="381000" y="266700"/>
                </a:cubicBezTo>
                <a:cubicBezTo>
                  <a:pt x="312659" y="266700"/>
                  <a:pt x="257175" y="211216"/>
                  <a:pt x="257175" y="142875"/>
                </a:cubicBezTo>
                <a:cubicBezTo>
                  <a:pt x="257175" y="74534"/>
                  <a:pt x="312659" y="19050"/>
                  <a:pt x="381000" y="19050"/>
                </a:cubicBezTo>
                <a:close/>
                <a:moveTo>
                  <a:pt x="114300" y="104775"/>
                </a:moveTo>
                <a:cubicBezTo>
                  <a:pt x="161613" y="104775"/>
                  <a:pt x="200025" y="143187"/>
                  <a:pt x="200025" y="190500"/>
                </a:cubicBezTo>
                <a:cubicBezTo>
                  <a:pt x="200025" y="237813"/>
                  <a:pt x="161613" y="276225"/>
                  <a:pt x="114300" y="276225"/>
                </a:cubicBezTo>
                <a:cubicBezTo>
                  <a:pt x="66987" y="276225"/>
                  <a:pt x="28575" y="237813"/>
                  <a:pt x="28575" y="190500"/>
                </a:cubicBezTo>
                <a:cubicBezTo>
                  <a:pt x="28575" y="143187"/>
                  <a:pt x="66987" y="104775"/>
                  <a:pt x="114300" y="104775"/>
                </a:cubicBezTo>
                <a:close/>
                <a:moveTo>
                  <a:pt x="0" y="495300"/>
                </a:moveTo>
                <a:cubicBezTo>
                  <a:pt x="0" y="411123"/>
                  <a:pt x="68223" y="342900"/>
                  <a:pt x="152400" y="342900"/>
                </a:cubicBezTo>
                <a:cubicBezTo>
                  <a:pt x="167640" y="342900"/>
                  <a:pt x="182404" y="345162"/>
                  <a:pt x="196334" y="349329"/>
                </a:cubicBezTo>
                <a:cubicBezTo>
                  <a:pt x="157163" y="393144"/>
                  <a:pt x="133350" y="451009"/>
                  <a:pt x="133350" y="514350"/>
                </a:cubicBezTo>
                <a:lnTo>
                  <a:pt x="133350" y="533400"/>
                </a:lnTo>
                <a:cubicBezTo>
                  <a:pt x="133350" y="546973"/>
                  <a:pt x="136208" y="559832"/>
                  <a:pt x="141327" y="571500"/>
                </a:cubicBezTo>
                <a:lnTo>
                  <a:pt x="38100" y="571500"/>
                </a:lnTo>
                <a:cubicBezTo>
                  <a:pt x="17026" y="571500"/>
                  <a:pt x="0" y="554474"/>
                  <a:pt x="0" y="533400"/>
                </a:cubicBezTo>
                <a:lnTo>
                  <a:pt x="0" y="495300"/>
                </a:lnTo>
                <a:close/>
                <a:moveTo>
                  <a:pt x="620673" y="571500"/>
                </a:moveTo>
                <a:cubicBezTo>
                  <a:pt x="625793" y="559832"/>
                  <a:pt x="628650" y="546973"/>
                  <a:pt x="628650" y="533400"/>
                </a:cubicBezTo>
                <a:lnTo>
                  <a:pt x="628650" y="514350"/>
                </a:lnTo>
                <a:cubicBezTo>
                  <a:pt x="628650" y="451009"/>
                  <a:pt x="604837" y="393144"/>
                  <a:pt x="565666" y="349329"/>
                </a:cubicBezTo>
                <a:cubicBezTo>
                  <a:pt x="579596" y="345162"/>
                  <a:pt x="594360" y="342900"/>
                  <a:pt x="609600" y="342900"/>
                </a:cubicBezTo>
                <a:cubicBezTo>
                  <a:pt x="693777" y="342900"/>
                  <a:pt x="762000" y="411123"/>
                  <a:pt x="762000" y="495300"/>
                </a:cubicBezTo>
                <a:lnTo>
                  <a:pt x="762000" y="533400"/>
                </a:lnTo>
                <a:cubicBezTo>
                  <a:pt x="762000" y="554474"/>
                  <a:pt x="744974" y="571500"/>
                  <a:pt x="723900" y="571500"/>
                </a:cubicBezTo>
                <a:lnTo>
                  <a:pt x="620673" y="571500"/>
                </a:lnTo>
                <a:close/>
                <a:moveTo>
                  <a:pt x="561975" y="190500"/>
                </a:moveTo>
                <a:cubicBezTo>
                  <a:pt x="561975" y="143187"/>
                  <a:pt x="600387" y="104775"/>
                  <a:pt x="647700" y="104775"/>
                </a:cubicBezTo>
                <a:cubicBezTo>
                  <a:pt x="695013" y="104775"/>
                  <a:pt x="733425" y="143187"/>
                  <a:pt x="733425" y="190500"/>
                </a:cubicBezTo>
                <a:cubicBezTo>
                  <a:pt x="733425" y="237813"/>
                  <a:pt x="695013" y="276225"/>
                  <a:pt x="647700" y="276225"/>
                </a:cubicBezTo>
                <a:cubicBezTo>
                  <a:pt x="600387" y="276225"/>
                  <a:pt x="561975" y="237813"/>
                  <a:pt x="561975" y="190500"/>
                </a:cubicBezTo>
                <a:close/>
                <a:moveTo>
                  <a:pt x="190500" y="514350"/>
                </a:moveTo>
                <a:cubicBezTo>
                  <a:pt x="190500" y="409099"/>
                  <a:pt x="275749" y="323850"/>
                  <a:pt x="381000" y="323850"/>
                </a:cubicBezTo>
                <a:cubicBezTo>
                  <a:pt x="486251" y="323850"/>
                  <a:pt x="571500" y="409099"/>
                  <a:pt x="571500" y="514350"/>
                </a:cubicBezTo>
                <a:lnTo>
                  <a:pt x="571500" y="533400"/>
                </a:lnTo>
                <a:cubicBezTo>
                  <a:pt x="571500" y="554474"/>
                  <a:pt x="554474" y="571500"/>
                  <a:pt x="533400" y="571500"/>
                </a:cubicBezTo>
                <a:lnTo>
                  <a:pt x="228600" y="571500"/>
                </a:lnTo>
                <a:cubicBezTo>
                  <a:pt x="207526" y="571500"/>
                  <a:pt x="190500" y="554474"/>
                  <a:pt x="190500" y="533400"/>
                </a:cubicBezTo>
                <a:lnTo>
                  <a:pt x="190500" y="514350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1" name="Text 9"/>
          <p:cNvSpPr/>
          <p:nvPr/>
        </p:nvSpPr>
        <p:spPr>
          <a:xfrm>
            <a:off x="6286500" y="5461000"/>
            <a:ext cx="3683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CRM Solutions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286500" y="5905500"/>
            <a:ext cx="3683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CRM solutions with Zoho and Salesforce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0795000" y="4318000"/>
            <a:ext cx="4445000" cy="254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11176000" y="4699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266700" y="0"/>
                </a:moveTo>
                <a:cubicBezTo>
                  <a:pt x="308729" y="0"/>
                  <a:pt x="342900" y="25598"/>
                  <a:pt x="342900" y="57150"/>
                </a:cubicBezTo>
                <a:cubicBezTo>
                  <a:pt x="342900" y="69533"/>
                  <a:pt x="337661" y="80962"/>
                  <a:pt x="328613" y="90368"/>
                </a:cubicBezTo>
                <a:cubicBezTo>
                  <a:pt x="320754" y="98584"/>
                  <a:pt x="314325" y="108585"/>
                  <a:pt x="314325" y="120015"/>
                </a:cubicBezTo>
                <a:cubicBezTo>
                  <a:pt x="314325" y="137874"/>
                  <a:pt x="328851" y="152400"/>
                  <a:pt x="346710" y="152400"/>
                </a:cubicBezTo>
                <a:lnTo>
                  <a:pt x="400050" y="152400"/>
                </a:lnTo>
                <a:cubicBezTo>
                  <a:pt x="431602" y="152400"/>
                  <a:pt x="457200" y="177998"/>
                  <a:pt x="457200" y="209550"/>
                </a:cubicBezTo>
                <a:lnTo>
                  <a:pt x="457200" y="262890"/>
                </a:lnTo>
                <a:cubicBezTo>
                  <a:pt x="457200" y="280749"/>
                  <a:pt x="471726" y="295275"/>
                  <a:pt x="489585" y="295275"/>
                </a:cubicBezTo>
                <a:cubicBezTo>
                  <a:pt x="500896" y="295275"/>
                  <a:pt x="511016" y="288846"/>
                  <a:pt x="519232" y="280987"/>
                </a:cubicBezTo>
                <a:cubicBezTo>
                  <a:pt x="528638" y="272058"/>
                  <a:pt x="540068" y="266700"/>
                  <a:pt x="552450" y="266700"/>
                </a:cubicBezTo>
                <a:cubicBezTo>
                  <a:pt x="584002" y="266700"/>
                  <a:pt x="609600" y="300871"/>
                  <a:pt x="609600" y="342900"/>
                </a:cubicBezTo>
                <a:cubicBezTo>
                  <a:pt x="609600" y="384929"/>
                  <a:pt x="584002" y="419100"/>
                  <a:pt x="552450" y="419100"/>
                </a:cubicBezTo>
                <a:cubicBezTo>
                  <a:pt x="540068" y="419100"/>
                  <a:pt x="528518" y="413861"/>
                  <a:pt x="519232" y="404813"/>
                </a:cubicBezTo>
                <a:cubicBezTo>
                  <a:pt x="511016" y="396954"/>
                  <a:pt x="501015" y="390525"/>
                  <a:pt x="489585" y="390525"/>
                </a:cubicBezTo>
                <a:cubicBezTo>
                  <a:pt x="471726" y="390525"/>
                  <a:pt x="457200" y="405051"/>
                  <a:pt x="457200" y="422910"/>
                </a:cubicBezTo>
                <a:lnTo>
                  <a:pt x="457200" y="552450"/>
                </a:lnTo>
                <a:cubicBezTo>
                  <a:pt x="457200" y="584002"/>
                  <a:pt x="431602" y="609600"/>
                  <a:pt x="400050" y="609600"/>
                </a:cubicBezTo>
                <a:lnTo>
                  <a:pt x="332423" y="609600"/>
                </a:lnTo>
                <a:cubicBezTo>
                  <a:pt x="317183" y="609600"/>
                  <a:pt x="304800" y="597218"/>
                  <a:pt x="304800" y="581978"/>
                </a:cubicBezTo>
                <a:cubicBezTo>
                  <a:pt x="304800" y="571024"/>
                  <a:pt x="311706" y="561380"/>
                  <a:pt x="320516" y="554831"/>
                </a:cubicBezTo>
                <a:cubicBezTo>
                  <a:pt x="334328" y="544473"/>
                  <a:pt x="342900" y="530185"/>
                  <a:pt x="342900" y="514350"/>
                </a:cubicBezTo>
                <a:cubicBezTo>
                  <a:pt x="342900" y="482798"/>
                  <a:pt x="308729" y="457200"/>
                  <a:pt x="266700" y="457200"/>
                </a:cubicBezTo>
                <a:cubicBezTo>
                  <a:pt x="224671" y="457200"/>
                  <a:pt x="190500" y="482798"/>
                  <a:pt x="190500" y="514350"/>
                </a:cubicBezTo>
                <a:cubicBezTo>
                  <a:pt x="190500" y="530185"/>
                  <a:pt x="199072" y="544473"/>
                  <a:pt x="212884" y="554831"/>
                </a:cubicBezTo>
                <a:cubicBezTo>
                  <a:pt x="221694" y="561380"/>
                  <a:pt x="228600" y="570905"/>
                  <a:pt x="228600" y="581978"/>
                </a:cubicBezTo>
                <a:cubicBezTo>
                  <a:pt x="228600" y="597218"/>
                  <a:pt x="216218" y="609600"/>
                  <a:pt x="200978" y="609600"/>
                </a:cubicBezTo>
                <a:lnTo>
                  <a:pt x="57150" y="609600"/>
                </a:lnTo>
                <a:cubicBezTo>
                  <a:pt x="25598" y="609600"/>
                  <a:pt x="0" y="584002"/>
                  <a:pt x="0" y="552450"/>
                </a:cubicBezTo>
                <a:lnTo>
                  <a:pt x="0" y="408623"/>
                </a:lnTo>
                <a:cubicBezTo>
                  <a:pt x="0" y="393383"/>
                  <a:pt x="12383" y="381000"/>
                  <a:pt x="27622" y="381000"/>
                </a:cubicBezTo>
                <a:cubicBezTo>
                  <a:pt x="38576" y="381000"/>
                  <a:pt x="48220" y="387906"/>
                  <a:pt x="54769" y="396716"/>
                </a:cubicBezTo>
                <a:cubicBezTo>
                  <a:pt x="65127" y="410528"/>
                  <a:pt x="79415" y="419100"/>
                  <a:pt x="95250" y="419100"/>
                </a:cubicBezTo>
                <a:cubicBezTo>
                  <a:pt x="126802" y="419100"/>
                  <a:pt x="152400" y="384929"/>
                  <a:pt x="152400" y="342900"/>
                </a:cubicBezTo>
                <a:cubicBezTo>
                  <a:pt x="152400" y="300871"/>
                  <a:pt x="126802" y="266700"/>
                  <a:pt x="95250" y="266700"/>
                </a:cubicBezTo>
                <a:cubicBezTo>
                  <a:pt x="79415" y="266700"/>
                  <a:pt x="65127" y="275273"/>
                  <a:pt x="54769" y="289084"/>
                </a:cubicBezTo>
                <a:cubicBezTo>
                  <a:pt x="48220" y="297894"/>
                  <a:pt x="38695" y="304800"/>
                  <a:pt x="27622" y="304800"/>
                </a:cubicBezTo>
                <a:cubicBezTo>
                  <a:pt x="12382" y="304800"/>
                  <a:pt x="0" y="292418"/>
                  <a:pt x="0" y="277178"/>
                </a:cubicBezTo>
                <a:lnTo>
                  <a:pt x="0" y="209550"/>
                </a:lnTo>
                <a:cubicBezTo>
                  <a:pt x="0" y="177998"/>
                  <a:pt x="25598" y="152400"/>
                  <a:pt x="57150" y="152400"/>
                </a:cubicBezTo>
                <a:lnTo>
                  <a:pt x="186690" y="152400"/>
                </a:lnTo>
                <a:cubicBezTo>
                  <a:pt x="204549" y="152400"/>
                  <a:pt x="219075" y="137874"/>
                  <a:pt x="219075" y="120015"/>
                </a:cubicBezTo>
                <a:cubicBezTo>
                  <a:pt x="219075" y="108704"/>
                  <a:pt x="212646" y="98584"/>
                  <a:pt x="204787" y="90368"/>
                </a:cubicBezTo>
                <a:cubicBezTo>
                  <a:pt x="195858" y="80962"/>
                  <a:pt x="190500" y="69533"/>
                  <a:pt x="190500" y="57150"/>
                </a:cubicBezTo>
                <a:cubicBezTo>
                  <a:pt x="190500" y="25598"/>
                  <a:pt x="224671" y="0"/>
                  <a:pt x="266700" y="0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5" name="Text 13"/>
          <p:cNvSpPr/>
          <p:nvPr/>
        </p:nvSpPr>
        <p:spPr>
          <a:xfrm>
            <a:off x="11176000" y="5461000"/>
            <a:ext cx="3683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Custom Apps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1176000" y="5905500"/>
            <a:ext cx="3683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Tailored applications built for your unique workflows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016000" y="7366000"/>
            <a:ext cx="14224000" cy="762000"/>
          </a:xfrm>
          <a:prstGeom prst="rect">
            <a:avLst/>
          </a:prstGeom>
          <a:solidFill>
            <a:srgbClr val="0F1B2D"/>
          </a:solidFill>
          <a:ln/>
        </p:spPr>
      </p:sp>
      <p:sp>
        <p:nvSpPr>
          <p:cNvPr id="18" name="Text 16"/>
          <p:cNvSpPr/>
          <p:nvPr/>
        </p:nvSpPr>
        <p:spPr>
          <a:xfrm>
            <a:off x="1270000" y="7366000"/>
            <a:ext cx="13716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Powered by industry-leading platforms: </a:t>
            </a:r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Odoo</a:t>
            </a:r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| </a:t>
            </a:r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Microsoft</a:t>
            </a:r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| </a:t>
            </a:r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Zoho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16000" y="8763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rt5y4jthqoo64/mnt/agents/output/maze_tech_profile/images/9_Bright_blue_servers_line_a_dark_room.png">    </p:cNvPr>
          <p:cNvPicPr>
            <a:picLocks noChangeAspect="1"/>
          </p:cNvPicPr>
          <p:nvPr/>
        </p:nvPicPr>
        <p:blipFill>
          <a:blip r:embed="rId1"/>
          <a:srcRect l="5556" r="5556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A0E1A">
                  <a:alpha val="93000"/>
                </a:srgbClr>
              </a:gs>
              <a:gs pos="55000">
                <a:srgbClr val="0A0E1A">
                  <a:alpha val="80000"/>
                </a:srgbClr>
              </a:gs>
              <a:gs pos="100000">
                <a:srgbClr val="0A0E1A">
                  <a:alpha val="53000"/>
                </a:srgbClr>
              </a:gs>
            </a:gsLst>
            <a:lin ang="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016000" y="2286000"/>
            <a:ext cx="2540000" cy="1270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7BA7BC">
                    <a:alpha val="25098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16000" y="3683000"/>
            <a:ext cx="762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4800" spc="400" kern="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Get in Touch</a:t>
            </a:r>
            <a:endParaRPr lang="en-US" sz="5600" dirty="0"/>
          </a:p>
        </p:txBody>
      </p:sp>
      <p:sp>
        <p:nvSpPr>
          <p:cNvPr id="6" name="Shape 3"/>
          <p:cNvSpPr/>
          <p:nvPr/>
        </p:nvSpPr>
        <p:spPr>
          <a:xfrm>
            <a:off x="1016000" y="4635500"/>
            <a:ext cx="1016000" cy="508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7" name="Text 4"/>
          <p:cNvSpPr/>
          <p:nvPr/>
        </p:nvSpPr>
        <p:spPr>
          <a:xfrm>
            <a:off x="1016000" y="4889500"/>
            <a:ext cx="6985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Ready to transform your technology infrastructure? Let's start the conversation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rt5y4jthqoo64/mnt/agents/output/maze_tech_profile/images/9_Bright_blue_servers_line_a_dark_room.png">    </p:cNvPr>
          <p:cNvPicPr>
            <a:picLocks noChangeAspect="1"/>
          </p:cNvPicPr>
          <p:nvPr/>
        </p:nvPicPr>
        <p:blipFill>
          <a:blip r:embed="rId1"/>
          <a:srcRect l="5556" r="5556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A0E1A">
                  <a:alpha val="87000"/>
                </a:srgbClr>
              </a:gs>
              <a:gs pos="50000">
                <a:srgbClr val="0A0E1A">
                  <a:alpha val="80000"/>
                </a:srgbClr>
              </a:gs>
              <a:gs pos="100000">
                <a:srgbClr val="0A0E1A">
                  <a:alpha val="87000"/>
                </a:srgbClr>
              </a:gs>
            </a:gsLst>
            <a:lin ang="540000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858000" y="1778000"/>
            <a:ext cx="2540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5" name="Text 2"/>
          <p:cNvSpPr/>
          <p:nvPr/>
        </p:nvSpPr>
        <p:spPr>
          <a:xfrm>
            <a:off x="1778000" y="2095500"/>
            <a:ext cx="12700000" cy="889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400" spc="300" kern="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Let's Build the Future Together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6858000" y="3175000"/>
            <a:ext cx="2540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7" name="Text 4"/>
          <p:cNvSpPr/>
          <p:nvPr/>
        </p:nvSpPr>
        <p:spPr>
          <a:xfrm>
            <a:off x="3048000" y="3683000"/>
            <a:ext cx="1016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7BA7B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Contact us for a free consultation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540000" y="4572000"/>
            <a:ext cx="111760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200000"/>
              </a:lnSpc>
            </a:pPr>
            <a:r>
              <a:rPr lang="en-US" sz="1800" dirty="0">
                <a:solidFill>
                  <a:srgbClr val="7BA7B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Email:</a:t>
            </a:r>
            <a:pPr algn="ctr">
              <a:lnSpc>
                <a:spcPct val="2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</a:t>
            </a:r>
            <a:pPr algn="ctr">
              <a:lnSpc>
                <a:spcPct val="200000"/>
              </a:lnSpc>
            </a:pPr>
            <a:r>
              <a:rPr lang="en-US" sz="1800" u="sng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  <a:hlinkClick r:id="rId2" tooltip="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info@maaze.tech</a:t>
            </a:r>
            <a:endParaRPr lang="en-US" sz="1600" dirty="0"/>
          </a:p>
          <a:p>
            <a:pPr algn="ctr">
              <a:lnSpc>
                <a:spcPct val="200000"/>
              </a:lnSpc>
            </a:pPr>
            <a:r>
              <a:rPr lang="en-US" sz="1800" dirty="0">
                <a:solidFill>
                  <a:srgbClr val="7BA7B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Phone:</a:t>
            </a:r>
            <a:pPr algn="ctr">
              <a:lnSpc>
                <a:spcPct val="2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+966 56 960 0661 | +201145173691</a:t>
            </a:r>
            <a:endParaRPr lang="en-US" sz="1600" dirty="0"/>
          </a:p>
          <a:p>
            <a:pPr algn="ctr">
              <a:lnSpc>
                <a:spcPct val="200000"/>
              </a:lnSpc>
            </a:pPr>
            <a:r>
              <a:rPr lang="en-US" sz="1800" dirty="0">
                <a:solidFill>
                  <a:srgbClr val="7BA7B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Address:</a:t>
            </a:r>
            <a:pPr algn="ctr">
              <a:lnSpc>
                <a:spcPct val="200000"/>
              </a:lnSpc>
            </a:pPr>
            <a:r>
              <a:rPr lang="en-US" sz="18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306 St Park, Etisalat, Cairo Maadi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588000" y="6858000"/>
            <a:ext cx="508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spc="400" kern="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FOLLOW US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992938" y="7239000"/>
            <a:ext cx="238125" cy="381000"/>
          </a:xfrm>
          <a:custGeom>
            <a:avLst/>
            <a:gdLst/>
            <a:ahLst/>
            <a:cxnLst/>
            <a:rect l="l" t="t" r="r" b="b"/>
            <a:pathLst>
              <a:path w="238125" h="381000">
                <a:moveTo>
                  <a:pt x="59531" y="222721"/>
                </a:moveTo>
                <a:lnTo>
                  <a:pt x="59531" y="381000"/>
                </a:lnTo>
                <a:lnTo>
                  <a:pt x="145852" y="381000"/>
                </a:lnTo>
                <a:lnTo>
                  <a:pt x="145852" y="222721"/>
                </a:lnTo>
                <a:lnTo>
                  <a:pt x="210220" y="222721"/>
                </a:lnTo>
                <a:lnTo>
                  <a:pt x="223614" y="149944"/>
                </a:lnTo>
                <a:lnTo>
                  <a:pt x="145852" y="149944"/>
                </a:lnTo>
                <a:lnTo>
                  <a:pt x="145852" y="124197"/>
                </a:lnTo>
                <a:cubicBezTo>
                  <a:pt x="145852" y="85725"/>
                  <a:pt x="160958" y="70991"/>
                  <a:pt x="199951" y="70991"/>
                </a:cubicBezTo>
                <a:cubicBezTo>
                  <a:pt x="212080" y="70991"/>
                  <a:pt x="221828" y="71289"/>
                  <a:pt x="227484" y="71884"/>
                </a:cubicBezTo>
                <a:lnTo>
                  <a:pt x="227484" y="5879"/>
                </a:lnTo>
                <a:cubicBezTo>
                  <a:pt x="216843" y="2977"/>
                  <a:pt x="190798" y="0"/>
                  <a:pt x="175766" y="0"/>
                </a:cubicBezTo>
                <a:cubicBezTo>
                  <a:pt x="96217" y="0"/>
                  <a:pt x="59531" y="37579"/>
                  <a:pt x="59531" y="118616"/>
                </a:cubicBezTo>
                <a:lnTo>
                  <a:pt x="59531" y="149944"/>
                </a:lnTo>
                <a:lnTo>
                  <a:pt x="10418" y="149944"/>
                </a:lnTo>
                <a:lnTo>
                  <a:pt x="10418" y="222721"/>
                </a:lnTo>
                <a:lnTo>
                  <a:pt x="59531" y="222721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1" name="Shape 8"/>
          <p:cNvSpPr/>
          <p:nvPr/>
        </p:nvSpPr>
        <p:spPr>
          <a:xfrm>
            <a:off x="7707313" y="73660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74637" y="333375"/>
                </a:moveTo>
                <a:lnTo>
                  <a:pt x="5507" y="333375"/>
                </a:lnTo>
                <a:lnTo>
                  <a:pt x="5507" y="110803"/>
                </a:lnTo>
                <a:lnTo>
                  <a:pt x="74637" y="110803"/>
                </a:lnTo>
                <a:lnTo>
                  <a:pt x="74637" y="333375"/>
                </a:lnTo>
                <a:close/>
                <a:moveTo>
                  <a:pt x="40035" y="80442"/>
                </a:moveTo>
                <a:cubicBezTo>
                  <a:pt x="17934" y="80442"/>
                  <a:pt x="0" y="62136"/>
                  <a:pt x="0" y="40035"/>
                </a:cubicBezTo>
                <a:cubicBezTo>
                  <a:pt x="0" y="29394"/>
                  <a:pt x="4242" y="19273"/>
                  <a:pt x="11757" y="11757"/>
                </a:cubicBezTo>
                <a:cubicBezTo>
                  <a:pt x="19273" y="4242"/>
                  <a:pt x="29468" y="0"/>
                  <a:pt x="40035" y="0"/>
                </a:cubicBezTo>
                <a:cubicBezTo>
                  <a:pt x="50602" y="0"/>
                  <a:pt x="60796" y="4242"/>
                  <a:pt x="68312" y="11757"/>
                </a:cubicBezTo>
                <a:cubicBezTo>
                  <a:pt x="75828" y="19273"/>
                  <a:pt x="80070" y="29468"/>
                  <a:pt x="80070" y="40035"/>
                </a:cubicBezTo>
                <a:cubicBezTo>
                  <a:pt x="80070" y="62136"/>
                  <a:pt x="62136" y="80442"/>
                  <a:pt x="40035" y="80442"/>
                </a:cubicBezTo>
                <a:close/>
                <a:moveTo>
                  <a:pt x="333301" y="333375"/>
                </a:moveTo>
                <a:lnTo>
                  <a:pt x="264319" y="333375"/>
                </a:lnTo>
                <a:lnTo>
                  <a:pt x="264319" y="225028"/>
                </a:lnTo>
                <a:cubicBezTo>
                  <a:pt x="264319" y="199206"/>
                  <a:pt x="263798" y="166092"/>
                  <a:pt x="228377" y="166092"/>
                </a:cubicBezTo>
                <a:cubicBezTo>
                  <a:pt x="192435" y="166092"/>
                  <a:pt x="186928" y="194146"/>
                  <a:pt x="186928" y="223168"/>
                </a:cubicBezTo>
                <a:lnTo>
                  <a:pt x="186928" y="333375"/>
                </a:lnTo>
                <a:lnTo>
                  <a:pt x="117872" y="333375"/>
                </a:lnTo>
                <a:lnTo>
                  <a:pt x="117872" y="110803"/>
                </a:lnTo>
                <a:lnTo>
                  <a:pt x="184175" y="110803"/>
                </a:lnTo>
                <a:lnTo>
                  <a:pt x="184175" y="141163"/>
                </a:lnTo>
                <a:lnTo>
                  <a:pt x="185142" y="141163"/>
                </a:lnTo>
                <a:cubicBezTo>
                  <a:pt x="194370" y="123676"/>
                  <a:pt x="216917" y="105221"/>
                  <a:pt x="250552" y="105221"/>
                </a:cubicBezTo>
                <a:cubicBezTo>
                  <a:pt x="320501" y="105221"/>
                  <a:pt x="333375" y="151284"/>
                  <a:pt x="333375" y="211113"/>
                </a:cubicBezTo>
                <a:lnTo>
                  <a:pt x="333375" y="333375"/>
                </a:lnTo>
                <a:lnTo>
                  <a:pt x="333301" y="333375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2" name="Shape 9"/>
          <p:cNvSpPr/>
          <p:nvPr/>
        </p:nvSpPr>
        <p:spPr>
          <a:xfrm>
            <a:off x="8469313" y="72390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66911" y="104924"/>
                </a:moveTo>
                <a:cubicBezTo>
                  <a:pt x="136337" y="104844"/>
                  <a:pt x="108044" y="121081"/>
                  <a:pt x="92688" y="147519"/>
                </a:cubicBezTo>
                <a:cubicBezTo>
                  <a:pt x="77332" y="173956"/>
                  <a:pt x="77247" y="206578"/>
                  <a:pt x="92465" y="233095"/>
                </a:cubicBezTo>
                <a:cubicBezTo>
                  <a:pt x="107682" y="259612"/>
                  <a:pt x="135891" y="275996"/>
                  <a:pt x="166464" y="276076"/>
                </a:cubicBezTo>
                <a:cubicBezTo>
                  <a:pt x="213695" y="276199"/>
                  <a:pt x="252140" y="237954"/>
                  <a:pt x="252264" y="190723"/>
                </a:cubicBezTo>
                <a:cubicBezTo>
                  <a:pt x="252387" y="143492"/>
                  <a:pt x="214142" y="105047"/>
                  <a:pt x="166911" y="104924"/>
                </a:cubicBezTo>
                <a:close/>
                <a:moveTo>
                  <a:pt x="166464" y="134987"/>
                </a:moveTo>
                <a:cubicBezTo>
                  <a:pt x="186297" y="134907"/>
                  <a:pt x="204666" y="145414"/>
                  <a:pt x="214651" y="162550"/>
                </a:cubicBezTo>
                <a:cubicBezTo>
                  <a:pt x="224637" y="179686"/>
                  <a:pt x="224722" y="200847"/>
                  <a:pt x="214875" y="218063"/>
                </a:cubicBezTo>
                <a:cubicBezTo>
                  <a:pt x="205027" y="235279"/>
                  <a:pt x="186744" y="245933"/>
                  <a:pt x="166911" y="246013"/>
                </a:cubicBezTo>
                <a:cubicBezTo>
                  <a:pt x="136272" y="246136"/>
                  <a:pt x="111298" y="221362"/>
                  <a:pt x="111175" y="190723"/>
                </a:cubicBezTo>
                <a:cubicBezTo>
                  <a:pt x="111051" y="160085"/>
                  <a:pt x="135826" y="135110"/>
                  <a:pt x="166464" y="134987"/>
                </a:cubicBezTo>
                <a:close/>
                <a:moveTo>
                  <a:pt x="235967" y="101426"/>
                </a:moveTo>
                <a:cubicBezTo>
                  <a:pt x="235967" y="90420"/>
                  <a:pt x="244903" y="81483"/>
                  <a:pt x="255910" y="81483"/>
                </a:cubicBezTo>
                <a:cubicBezTo>
                  <a:pt x="266917" y="81483"/>
                  <a:pt x="275853" y="90420"/>
                  <a:pt x="275853" y="101426"/>
                </a:cubicBezTo>
                <a:cubicBezTo>
                  <a:pt x="275853" y="112433"/>
                  <a:pt x="266917" y="121369"/>
                  <a:pt x="255910" y="121369"/>
                </a:cubicBezTo>
                <a:cubicBezTo>
                  <a:pt x="244903" y="121369"/>
                  <a:pt x="235967" y="112433"/>
                  <a:pt x="235967" y="101426"/>
                </a:cubicBezTo>
                <a:close/>
                <a:moveTo>
                  <a:pt x="332482" y="121667"/>
                </a:moveTo>
                <a:cubicBezTo>
                  <a:pt x="331217" y="94952"/>
                  <a:pt x="325115" y="71289"/>
                  <a:pt x="305544" y="51792"/>
                </a:cubicBezTo>
                <a:cubicBezTo>
                  <a:pt x="286048" y="32296"/>
                  <a:pt x="262384" y="26194"/>
                  <a:pt x="235669" y="24854"/>
                </a:cubicBezTo>
                <a:cubicBezTo>
                  <a:pt x="208136" y="23292"/>
                  <a:pt x="125611" y="23292"/>
                  <a:pt x="98078" y="24854"/>
                </a:cubicBezTo>
                <a:cubicBezTo>
                  <a:pt x="71438" y="26119"/>
                  <a:pt x="47774" y="32221"/>
                  <a:pt x="28203" y="51718"/>
                </a:cubicBezTo>
                <a:cubicBezTo>
                  <a:pt x="8632" y="71214"/>
                  <a:pt x="2604" y="94878"/>
                  <a:pt x="1265" y="121593"/>
                </a:cubicBezTo>
                <a:cubicBezTo>
                  <a:pt x="-298" y="149126"/>
                  <a:pt x="-298" y="231651"/>
                  <a:pt x="1265" y="259184"/>
                </a:cubicBezTo>
                <a:cubicBezTo>
                  <a:pt x="2530" y="285899"/>
                  <a:pt x="8632" y="309563"/>
                  <a:pt x="28203" y="329059"/>
                </a:cubicBezTo>
                <a:cubicBezTo>
                  <a:pt x="47774" y="348555"/>
                  <a:pt x="71363" y="354657"/>
                  <a:pt x="98078" y="355997"/>
                </a:cubicBezTo>
                <a:cubicBezTo>
                  <a:pt x="125611" y="357560"/>
                  <a:pt x="208136" y="357560"/>
                  <a:pt x="235669" y="355997"/>
                </a:cubicBezTo>
                <a:cubicBezTo>
                  <a:pt x="262384" y="354732"/>
                  <a:pt x="286048" y="348630"/>
                  <a:pt x="305544" y="329059"/>
                </a:cubicBezTo>
                <a:cubicBezTo>
                  <a:pt x="325041" y="309563"/>
                  <a:pt x="331143" y="285899"/>
                  <a:pt x="332482" y="259184"/>
                </a:cubicBezTo>
                <a:cubicBezTo>
                  <a:pt x="334045" y="231651"/>
                  <a:pt x="334045" y="149200"/>
                  <a:pt x="332482" y="121667"/>
                </a:cubicBezTo>
                <a:close/>
                <a:moveTo>
                  <a:pt x="296912" y="288727"/>
                </a:moveTo>
                <a:cubicBezTo>
                  <a:pt x="291108" y="303312"/>
                  <a:pt x="279871" y="314548"/>
                  <a:pt x="265212" y="320427"/>
                </a:cubicBezTo>
                <a:cubicBezTo>
                  <a:pt x="243260" y="329133"/>
                  <a:pt x="191170" y="327124"/>
                  <a:pt x="166911" y="327124"/>
                </a:cubicBezTo>
                <a:cubicBezTo>
                  <a:pt x="142652" y="327124"/>
                  <a:pt x="90487" y="329059"/>
                  <a:pt x="68610" y="320427"/>
                </a:cubicBezTo>
                <a:cubicBezTo>
                  <a:pt x="54025" y="314623"/>
                  <a:pt x="42788" y="303386"/>
                  <a:pt x="36909" y="288727"/>
                </a:cubicBezTo>
                <a:cubicBezTo>
                  <a:pt x="28203" y="266774"/>
                  <a:pt x="30212" y="214685"/>
                  <a:pt x="30212" y="190426"/>
                </a:cubicBezTo>
                <a:cubicBezTo>
                  <a:pt x="30212" y="166167"/>
                  <a:pt x="28277" y="114002"/>
                  <a:pt x="36909" y="92125"/>
                </a:cubicBezTo>
                <a:cubicBezTo>
                  <a:pt x="42714" y="77539"/>
                  <a:pt x="53950" y="66303"/>
                  <a:pt x="68610" y="60424"/>
                </a:cubicBezTo>
                <a:cubicBezTo>
                  <a:pt x="90562" y="51718"/>
                  <a:pt x="142652" y="53727"/>
                  <a:pt x="166911" y="53727"/>
                </a:cubicBezTo>
                <a:cubicBezTo>
                  <a:pt x="191170" y="53727"/>
                  <a:pt x="243334" y="51792"/>
                  <a:pt x="265212" y="60424"/>
                </a:cubicBezTo>
                <a:cubicBezTo>
                  <a:pt x="279797" y="66229"/>
                  <a:pt x="291033" y="77465"/>
                  <a:pt x="296912" y="92125"/>
                </a:cubicBezTo>
                <a:cubicBezTo>
                  <a:pt x="305619" y="114077"/>
                  <a:pt x="303609" y="166167"/>
                  <a:pt x="303609" y="190426"/>
                </a:cubicBezTo>
                <a:cubicBezTo>
                  <a:pt x="303609" y="214685"/>
                  <a:pt x="305619" y="266849"/>
                  <a:pt x="296912" y="288727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3" name="Text 10"/>
          <p:cNvSpPr/>
          <p:nvPr/>
        </p:nvSpPr>
        <p:spPr>
          <a:xfrm>
            <a:off x="5588000" y="8128000"/>
            <a:ext cx="508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600" spc="300" kern="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WWW.MAAZE.TECH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318000" y="8572500"/>
            <a:ext cx="7620000" cy="317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Copyright © 2025 MAZE TECH. All rights reserved.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A0E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762000"/>
            <a:ext cx="3810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600" spc="600" kern="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CONTENTS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1016000" y="1270000"/>
            <a:ext cx="635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What You'll Discover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016000" y="2286000"/>
            <a:ext cx="14224000" cy="12700"/>
          </a:xfrm>
          <a:prstGeom prst="rect">
            <a:avLst/>
          </a:prstGeom>
          <a:solidFill>
            <a:srgbClr val="7BA7BC">
              <a:alpha val="25098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16000" y="2794000"/>
            <a:ext cx="1270000" cy="889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6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2286000" y="2857500"/>
            <a:ext cx="508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Who We Are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2286000" y="3365500"/>
            <a:ext cx="5842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Discover Maze Tech's story, mission, and our commitment to transforming businesses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890000" y="2794000"/>
            <a:ext cx="1270000" cy="889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6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160000" y="2857500"/>
            <a:ext cx="508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Our Services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160000" y="3365500"/>
            <a:ext cx="5080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From IT infrastructure to AI automation, explore our comprehensive solutions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16000" y="5080000"/>
            <a:ext cx="1270000" cy="889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6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2286000" y="5143500"/>
            <a:ext cx="508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Why Choose Us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2286000" y="5651500"/>
            <a:ext cx="5842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numbers and values that set us apart in the technology industry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890000" y="5080000"/>
            <a:ext cx="1270000" cy="889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6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160000" y="5143500"/>
            <a:ext cx="5080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Get in Touch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160000" y="5651500"/>
            <a:ext cx="5080000" cy="88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Ready to transform your technology? Let's start the conversation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016000" y="8128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rt5y4jthqoo64/mnt/agents/output/maze_tech_profile/images/1_Modern_Technology_Office_Stock_Photos.png">    </p:cNvPr>
          <p:cNvPicPr>
            <a:picLocks noChangeAspect="1"/>
          </p:cNvPicPr>
          <p:nvPr/>
        </p:nvPicPr>
        <p:blipFill>
          <a:blip r:embed="rId1"/>
          <a:srcRect l="0" r="0" t="741" b="7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A0E1A">
                  <a:alpha val="93000"/>
                </a:srgbClr>
              </a:gs>
              <a:gs pos="55000">
                <a:srgbClr val="0A0E1A">
                  <a:alpha val="80000"/>
                </a:srgbClr>
              </a:gs>
              <a:gs pos="100000">
                <a:srgbClr val="0A0E1A">
                  <a:alpha val="53000"/>
                </a:srgbClr>
              </a:gs>
            </a:gsLst>
            <a:lin ang="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016000" y="2286000"/>
            <a:ext cx="2540000" cy="1270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7BA7BC">
                    <a:alpha val="25098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16000" y="3683000"/>
            <a:ext cx="762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4800" spc="400" kern="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Who We Are</a:t>
            </a:r>
            <a:endParaRPr lang="en-US" sz="5600" dirty="0"/>
          </a:p>
        </p:txBody>
      </p:sp>
      <p:sp>
        <p:nvSpPr>
          <p:cNvPr id="6" name="Shape 3"/>
          <p:cNvSpPr/>
          <p:nvPr/>
        </p:nvSpPr>
        <p:spPr>
          <a:xfrm>
            <a:off x="1016000" y="4635500"/>
            <a:ext cx="1016000" cy="508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7" name="Text 4"/>
          <p:cNvSpPr/>
          <p:nvPr/>
        </p:nvSpPr>
        <p:spPr>
          <a:xfrm>
            <a:off x="1016000" y="4889500"/>
            <a:ext cx="6985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Discover the story behind Maze Tech and our mission to transform businesses through technology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4F6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98500"/>
            <a:ext cx="762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About Maze Tech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16000" y="1498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4" name="Text 2"/>
          <p:cNvSpPr/>
          <p:nvPr/>
        </p:nvSpPr>
        <p:spPr>
          <a:xfrm>
            <a:off x="1016000" y="1841500"/>
            <a:ext cx="7874000" cy="368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Maze Tech is a </a:t>
            </a:r>
            <a:pPr>
              <a:lnSpc>
                <a:spcPct val="160000"/>
              </a:lnSpc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comprehensive technology solutions provider</a:t>
            </a:r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based in Cairo, Egypt, with operations spanning Saudi Arabia and the Middle East.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We empower companies with </a:t>
            </a:r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innovative digital solutions</a:t>
            </a:r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that boost performance, streamline operations, and drive sustainable growth.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Our team of technical specialists delivers </a:t>
            </a:r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end-to-end IT services</a:t>
            </a:r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from consultation to implementation and ongoing support.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1016000" y="5842000"/>
            <a:ext cx="3556000" cy="127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270000" y="5943600"/>
            <a:ext cx="3048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9+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270000" y="6540500"/>
            <a:ext cx="304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6B7B8F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Service Categories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953000" y="5842000"/>
            <a:ext cx="3556000" cy="127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207000" y="5943600"/>
            <a:ext cx="3048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7BA7BC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207000" y="6540500"/>
            <a:ext cx="3048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6B7B8F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Countries Operating</a:t>
            </a:r>
            <a:endParaRPr lang="en-US" sz="1600" dirty="0"/>
          </a:p>
        </p:txBody>
      </p:sp>
      <p:pic>
        <p:nvPicPr>
          <p:cNvPr id="11" name="Image 0" descr="https://kimi-img.moonshot.cn/pub/slides/okc/rt5y4jthqoo64/mnt/agents/output/maze_tech_profile/images/6_Why_Digital_Transformation_Breaks.png">    </p:cNvPr>
          <p:cNvPicPr>
            <a:picLocks noChangeAspect="1"/>
          </p:cNvPicPr>
          <p:nvPr/>
        </p:nvPicPr>
        <p:blipFill>
          <a:blip r:embed="rId1"/>
          <a:srcRect l="20997" r="20997" t="0" b="0"/>
          <a:stretch/>
        </p:blipFill>
        <p:spPr>
          <a:xfrm>
            <a:off x="9652000" y="698500"/>
            <a:ext cx="5588000" cy="6413500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9652000" y="698500"/>
            <a:ext cx="5588000" cy="6413500"/>
          </a:xfrm>
          <a:prstGeom prst="rect">
            <a:avLst/>
          </a:prstGeom>
          <a:gradFill rotWithShape="1" flip="none">
            <a:gsLst>
              <a:gs pos="0">
                <a:srgbClr val="F4F6F8">
                  <a:alpha val="80000"/>
                </a:srgbClr>
              </a:gs>
              <a:gs pos="30000">
                <a:srgbClr val="F4F6F8">
                  <a:alpha val="0"/>
                </a:srgbClr>
              </a:gs>
              <a:gs pos="100000">
                <a:srgbClr val="F4F6F8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13" name="Shape 10"/>
          <p:cNvSpPr/>
          <p:nvPr/>
        </p:nvSpPr>
        <p:spPr>
          <a:xfrm>
            <a:off x="1016000" y="8763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rt5y4jthqoo64/mnt/agents/output/maze_tech_profile/images/4_Server_Room_Under_Blue_Light_Stock.png">    </p:cNvPr>
          <p:cNvPicPr>
            <a:picLocks noChangeAspect="1"/>
          </p:cNvPicPr>
          <p:nvPr/>
        </p:nvPicPr>
        <p:blipFill>
          <a:blip r:embed="rId1"/>
          <a:srcRect l="111" r="111" t="0" b="0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gradFill rotWithShape="1" flip="none">
            <a:gsLst>
              <a:gs pos="0">
                <a:srgbClr val="0A0E1A">
                  <a:alpha val="93000"/>
                </a:srgbClr>
              </a:gs>
              <a:gs pos="55000">
                <a:srgbClr val="0A0E1A">
                  <a:alpha val="80000"/>
                </a:srgbClr>
              </a:gs>
              <a:gs pos="100000">
                <a:srgbClr val="0A0E1A">
                  <a:alpha val="53000"/>
                </a:srgbClr>
              </a:gs>
            </a:gsLst>
            <a:lin ang="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016000" y="2286000"/>
            <a:ext cx="2540000" cy="1270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7BA7BC">
                    <a:alpha val="25098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16000" y="3683000"/>
            <a:ext cx="7620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4800" spc="400" kern="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Our Services</a:t>
            </a:r>
            <a:endParaRPr lang="en-US" sz="5600" dirty="0"/>
          </a:p>
        </p:txBody>
      </p:sp>
      <p:sp>
        <p:nvSpPr>
          <p:cNvPr id="6" name="Shape 3"/>
          <p:cNvSpPr/>
          <p:nvPr/>
        </p:nvSpPr>
        <p:spPr>
          <a:xfrm>
            <a:off x="1016000" y="4635500"/>
            <a:ext cx="1016000" cy="508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7" name="Text 4"/>
          <p:cNvSpPr/>
          <p:nvPr/>
        </p:nvSpPr>
        <p:spPr>
          <a:xfrm>
            <a:off x="1016000" y="4889500"/>
            <a:ext cx="76200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From IT infrastructure to software development, cybersecurity to AI automation - we cover all your technology needs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4F6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98500"/>
            <a:ext cx="889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IT Solutions &amp; Management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16000" y="1498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pic>
        <p:nvPicPr>
          <p:cNvPr id="4" name="Image 0" descr="https://kimi-img.moonshot.cn/pub/slides/okc/rt5y4jthqoo64/mnt/agents/output/maze_tech_profile/images/1_Modern_Technology_Office_Stock_Photos.png">    </p:cNvPr>
          <p:cNvPicPr>
            <a:picLocks noChangeAspect="1"/>
          </p:cNvPicPr>
          <p:nvPr/>
        </p:nvPicPr>
        <p:blipFill>
          <a:blip r:embed="rId1"/>
          <a:srcRect l="16578" r="16578" t="0" b="0"/>
          <a:stretch/>
        </p:blipFill>
        <p:spPr>
          <a:xfrm>
            <a:off x="1016000" y="1905000"/>
            <a:ext cx="6096000" cy="5207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20000" y="1905000"/>
            <a:ext cx="7620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969250" y="2286000"/>
            <a:ext cx="444500" cy="508000"/>
          </a:xfrm>
          <a:custGeom>
            <a:avLst/>
            <a:gdLst/>
            <a:ahLst/>
            <a:cxnLst/>
            <a:rect l="l" t="t" r="r" b="b"/>
            <a:pathLst>
              <a:path w="444500" h="508000">
                <a:moveTo>
                  <a:pt x="63500" y="31750"/>
                </a:moveTo>
                <a:cubicBezTo>
                  <a:pt x="28476" y="31750"/>
                  <a:pt x="0" y="60226"/>
                  <a:pt x="0" y="95250"/>
                </a:cubicBezTo>
                <a:lnTo>
                  <a:pt x="0" y="158750"/>
                </a:lnTo>
                <a:cubicBezTo>
                  <a:pt x="0" y="193774"/>
                  <a:pt x="28476" y="222250"/>
                  <a:pt x="63500" y="222250"/>
                </a:cubicBezTo>
                <a:lnTo>
                  <a:pt x="381000" y="222250"/>
                </a:lnTo>
                <a:cubicBezTo>
                  <a:pt x="416024" y="222250"/>
                  <a:pt x="444500" y="193774"/>
                  <a:pt x="444500" y="158750"/>
                </a:cubicBezTo>
                <a:lnTo>
                  <a:pt x="444500" y="95250"/>
                </a:lnTo>
                <a:cubicBezTo>
                  <a:pt x="444500" y="60226"/>
                  <a:pt x="416024" y="31750"/>
                  <a:pt x="381000" y="31750"/>
                </a:cubicBezTo>
                <a:lnTo>
                  <a:pt x="63500" y="31750"/>
                </a:lnTo>
                <a:close/>
                <a:moveTo>
                  <a:pt x="277813" y="103188"/>
                </a:moveTo>
                <a:cubicBezTo>
                  <a:pt x="290955" y="103188"/>
                  <a:pt x="301625" y="113858"/>
                  <a:pt x="301625" y="127000"/>
                </a:cubicBezTo>
                <a:cubicBezTo>
                  <a:pt x="301625" y="140142"/>
                  <a:pt x="290955" y="150813"/>
                  <a:pt x="277813" y="150813"/>
                </a:cubicBezTo>
                <a:cubicBezTo>
                  <a:pt x="264670" y="150813"/>
                  <a:pt x="254000" y="140142"/>
                  <a:pt x="254000" y="127000"/>
                </a:cubicBezTo>
                <a:cubicBezTo>
                  <a:pt x="254000" y="113858"/>
                  <a:pt x="264670" y="103188"/>
                  <a:pt x="277813" y="103188"/>
                </a:cubicBezTo>
                <a:close/>
                <a:moveTo>
                  <a:pt x="333375" y="127000"/>
                </a:moveTo>
                <a:cubicBezTo>
                  <a:pt x="333375" y="113858"/>
                  <a:pt x="344045" y="103188"/>
                  <a:pt x="357188" y="103188"/>
                </a:cubicBezTo>
                <a:cubicBezTo>
                  <a:pt x="370330" y="103188"/>
                  <a:pt x="381000" y="113858"/>
                  <a:pt x="381000" y="127000"/>
                </a:cubicBezTo>
                <a:cubicBezTo>
                  <a:pt x="381000" y="140142"/>
                  <a:pt x="370330" y="150813"/>
                  <a:pt x="357188" y="150813"/>
                </a:cubicBezTo>
                <a:cubicBezTo>
                  <a:pt x="344045" y="150813"/>
                  <a:pt x="333375" y="140142"/>
                  <a:pt x="333375" y="127000"/>
                </a:cubicBezTo>
                <a:close/>
                <a:moveTo>
                  <a:pt x="63500" y="285750"/>
                </a:moveTo>
                <a:cubicBezTo>
                  <a:pt x="28476" y="285750"/>
                  <a:pt x="0" y="314226"/>
                  <a:pt x="0" y="349250"/>
                </a:cubicBezTo>
                <a:lnTo>
                  <a:pt x="0" y="412750"/>
                </a:lnTo>
                <a:cubicBezTo>
                  <a:pt x="0" y="447774"/>
                  <a:pt x="28476" y="476250"/>
                  <a:pt x="63500" y="476250"/>
                </a:cubicBezTo>
                <a:lnTo>
                  <a:pt x="381000" y="476250"/>
                </a:lnTo>
                <a:cubicBezTo>
                  <a:pt x="416024" y="476250"/>
                  <a:pt x="444500" y="447774"/>
                  <a:pt x="444500" y="412750"/>
                </a:cubicBezTo>
                <a:lnTo>
                  <a:pt x="444500" y="349250"/>
                </a:lnTo>
                <a:cubicBezTo>
                  <a:pt x="444500" y="314226"/>
                  <a:pt x="416024" y="285750"/>
                  <a:pt x="381000" y="285750"/>
                </a:cubicBezTo>
                <a:lnTo>
                  <a:pt x="63500" y="285750"/>
                </a:lnTo>
                <a:close/>
                <a:moveTo>
                  <a:pt x="277813" y="357188"/>
                </a:moveTo>
                <a:cubicBezTo>
                  <a:pt x="290955" y="357188"/>
                  <a:pt x="301625" y="367858"/>
                  <a:pt x="301625" y="381000"/>
                </a:cubicBezTo>
                <a:cubicBezTo>
                  <a:pt x="301625" y="394142"/>
                  <a:pt x="290955" y="404813"/>
                  <a:pt x="277813" y="404813"/>
                </a:cubicBezTo>
                <a:cubicBezTo>
                  <a:pt x="264670" y="404813"/>
                  <a:pt x="254000" y="394142"/>
                  <a:pt x="254000" y="381000"/>
                </a:cubicBezTo>
                <a:cubicBezTo>
                  <a:pt x="254000" y="367858"/>
                  <a:pt x="264670" y="357188"/>
                  <a:pt x="277813" y="357188"/>
                </a:cubicBezTo>
                <a:close/>
                <a:moveTo>
                  <a:pt x="333375" y="381000"/>
                </a:moveTo>
                <a:cubicBezTo>
                  <a:pt x="333375" y="367858"/>
                  <a:pt x="344045" y="357188"/>
                  <a:pt x="357188" y="357188"/>
                </a:cubicBezTo>
                <a:cubicBezTo>
                  <a:pt x="370330" y="357188"/>
                  <a:pt x="381000" y="367858"/>
                  <a:pt x="381000" y="381000"/>
                </a:cubicBezTo>
                <a:cubicBezTo>
                  <a:pt x="381000" y="394142"/>
                  <a:pt x="370330" y="404813"/>
                  <a:pt x="357188" y="404813"/>
                </a:cubicBezTo>
                <a:cubicBezTo>
                  <a:pt x="344045" y="404813"/>
                  <a:pt x="333375" y="394142"/>
                  <a:pt x="333375" y="381000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7" name="Text 4"/>
          <p:cNvSpPr/>
          <p:nvPr/>
        </p:nvSpPr>
        <p:spPr>
          <a:xfrm>
            <a:off x="8699500" y="2159000"/>
            <a:ext cx="6223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IT Infrastructure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699500" y="2603500"/>
            <a:ext cx="6223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Networks, servers, support and monitoring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620000" y="3683000"/>
            <a:ext cx="7620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001000" y="4064000"/>
            <a:ext cx="381000" cy="508000"/>
          </a:xfrm>
          <a:custGeom>
            <a:avLst/>
            <a:gdLst/>
            <a:ahLst/>
            <a:cxnLst/>
            <a:rect l="l" t="t" r="r" b="b"/>
            <a:pathLst>
              <a:path w="381000" h="508000">
                <a:moveTo>
                  <a:pt x="308967" y="31750"/>
                </a:moveTo>
                <a:lnTo>
                  <a:pt x="317500" y="31750"/>
                </a:lnTo>
                <a:cubicBezTo>
                  <a:pt x="352524" y="31750"/>
                  <a:pt x="381000" y="60226"/>
                  <a:pt x="381000" y="95250"/>
                </a:cubicBezTo>
                <a:lnTo>
                  <a:pt x="381000" y="444500"/>
                </a:lnTo>
                <a:cubicBezTo>
                  <a:pt x="381000" y="479524"/>
                  <a:pt x="352524" y="508000"/>
                  <a:pt x="317500" y="508000"/>
                </a:cubicBezTo>
                <a:lnTo>
                  <a:pt x="63500" y="508000"/>
                </a:lnTo>
                <a:cubicBezTo>
                  <a:pt x="28476" y="508000"/>
                  <a:pt x="0" y="479524"/>
                  <a:pt x="0" y="444500"/>
                </a:cubicBezTo>
                <a:lnTo>
                  <a:pt x="0" y="95250"/>
                </a:lnTo>
                <a:cubicBezTo>
                  <a:pt x="0" y="60226"/>
                  <a:pt x="28476" y="31750"/>
                  <a:pt x="63500" y="31750"/>
                </a:cubicBezTo>
                <a:lnTo>
                  <a:pt x="72033" y="31750"/>
                </a:lnTo>
                <a:cubicBezTo>
                  <a:pt x="82947" y="12799"/>
                  <a:pt x="103485" y="0"/>
                  <a:pt x="127000" y="0"/>
                </a:cubicBezTo>
                <a:lnTo>
                  <a:pt x="254000" y="0"/>
                </a:lnTo>
                <a:cubicBezTo>
                  <a:pt x="277515" y="0"/>
                  <a:pt x="298053" y="12799"/>
                  <a:pt x="308967" y="31750"/>
                </a:cubicBezTo>
                <a:close/>
                <a:moveTo>
                  <a:pt x="246063" y="111125"/>
                </a:moveTo>
                <a:cubicBezTo>
                  <a:pt x="259259" y="111125"/>
                  <a:pt x="269875" y="100509"/>
                  <a:pt x="269875" y="87313"/>
                </a:cubicBezTo>
                <a:cubicBezTo>
                  <a:pt x="269875" y="74116"/>
                  <a:pt x="259259" y="63500"/>
                  <a:pt x="246063" y="63500"/>
                </a:cubicBezTo>
                <a:lnTo>
                  <a:pt x="134938" y="63500"/>
                </a:lnTo>
                <a:cubicBezTo>
                  <a:pt x="121741" y="63500"/>
                  <a:pt x="111125" y="74116"/>
                  <a:pt x="111125" y="87313"/>
                </a:cubicBezTo>
                <a:cubicBezTo>
                  <a:pt x="111125" y="100509"/>
                  <a:pt x="121741" y="111125"/>
                  <a:pt x="134938" y="111125"/>
                </a:cubicBezTo>
                <a:lnTo>
                  <a:pt x="246063" y="111125"/>
                </a:lnTo>
                <a:close/>
                <a:moveTo>
                  <a:pt x="274241" y="258663"/>
                </a:moveTo>
                <a:cubicBezTo>
                  <a:pt x="281186" y="247551"/>
                  <a:pt x="277813" y="232866"/>
                  <a:pt x="266700" y="225822"/>
                </a:cubicBezTo>
                <a:cubicBezTo>
                  <a:pt x="255587" y="218777"/>
                  <a:pt x="240903" y="222250"/>
                  <a:pt x="233859" y="233362"/>
                </a:cubicBezTo>
                <a:lnTo>
                  <a:pt x="172938" y="330895"/>
                </a:lnTo>
                <a:lnTo>
                  <a:pt x="146149" y="295176"/>
                </a:lnTo>
                <a:cubicBezTo>
                  <a:pt x="138212" y="284659"/>
                  <a:pt x="123329" y="282476"/>
                  <a:pt x="112812" y="290413"/>
                </a:cubicBezTo>
                <a:cubicBezTo>
                  <a:pt x="102295" y="298351"/>
                  <a:pt x="100112" y="313234"/>
                  <a:pt x="108049" y="323751"/>
                </a:cubicBezTo>
                <a:lnTo>
                  <a:pt x="155674" y="387251"/>
                </a:lnTo>
                <a:cubicBezTo>
                  <a:pt x="160337" y="393502"/>
                  <a:pt x="167878" y="397073"/>
                  <a:pt x="175716" y="396776"/>
                </a:cubicBezTo>
                <a:cubicBezTo>
                  <a:pt x="183555" y="396478"/>
                  <a:pt x="190698" y="392311"/>
                  <a:pt x="194866" y="385564"/>
                </a:cubicBezTo>
                <a:lnTo>
                  <a:pt x="274241" y="258564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1" name="Text 8"/>
          <p:cNvSpPr/>
          <p:nvPr/>
        </p:nvSpPr>
        <p:spPr>
          <a:xfrm>
            <a:off x="8699500" y="3937000"/>
            <a:ext cx="6223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IT Project Management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699500" y="4381500"/>
            <a:ext cx="6223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From planning to delivery, we manage it all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620000" y="5461000"/>
            <a:ext cx="7620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969250" y="5842000"/>
            <a:ext cx="444500" cy="508000"/>
          </a:xfrm>
          <a:custGeom>
            <a:avLst/>
            <a:gdLst/>
            <a:ahLst/>
            <a:cxnLst/>
            <a:rect l="l" t="t" r="r" b="b"/>
            <a:pathLst>
              <a:path w="444500" h="508000">
                <a:moveTo>
                  <a:pt x="222250" y="63500"/>
                </a:moveTo>
                <a:cubicBezTo>
                  <a:pt x="143867" y="63500"/>
                  <a:pt x="78680" y="120352"/>
                  <a:pt x="65782" y="195163"/>
                </a:cubicBezTo>
                <a:cubicBezTo>
                  <a:pt x="75009" y="192187"/>
                  <a:pt x="84931" y="190500"/>
                  <a:pt x="95250" y="190500"/>
                </a:cubicBezTo>
                <a:lnTo>
                  <a:pt x="111125" y="190500"/>
                </a:lnTo>
                <a:cubicBezTo>
                  <a:pt x="137418" y="190500"/>
                  <a:pt x="158750" y="211832"/>
                  <a:pt x="158750" y="238125"/>
                </a:cubicBezTo>
                <a:lnTo>
                  <a:pt x="158750" y="333375"/>
                </a:lnTo>
                <a:cubicBezTo>
                  <a:pt x="158750" y="359668"/>
                  <a:pt x="137418" y="381000"/>
                  <a:pt x="111125" y="381000"/>
                </a:cubicBezTo>
                <a:lnTo>
                  <a:pt x="95250" y="381000"/>
                </a:lnTo>
                <a:cubicBezTo>
                  <a:pt x="42664" y="381000"/>
                  <a:pt x="0" y="338336"/>
                  <a:pt x="0" y="285750"/>
                </a:cubicBezTo>
                <a:lnTo>
                  <a:pt x="0" y="222250"/>
                </a:lnTo>
                <a:cubicBezTo>
                  <a:pt x="0" y="99516"/>
                  <a:pt x="99516" y="0"/>
                  <a:pt x="222250" y="0"/>
                </a:cubicBezTo>
                <a:cubicBezTo>
                  <a:pt x="344984" y="0"/>
                  <a:pt x="444500" y="99516"/>
                  <a:pt x="444500" y="222250"/>
                </a:cubicBezTo>
                <a:lnTo>
                  <a:pt x="444500" y="389037"/>
                </a:lnTo>
                <a:cubicBezTo>
                  <a:pt x="444500" y="454819"/>
                  <a:pt x="391120" y="508099"/>
                  <a:pt x="325338" y="508099"/>
                </a:cubicBezTo>
                <a:lnTo>
                  <a:pt x="238125" y="508000"/>
                </a:lnTo>
                <a:lnTo>
                  <a:pt x="206375" y="508000"/>
                </a:lnTo>
                <a:cubicBezTo>
                  <a:pt x="180082" y="508000"/>
                  <a:pt x="158750" y="486668"/>
                  <a:pt x="158750" y="460375"/>
                </a:cubicBezTo>
                <a:cubicBezTo>
                  <a:pt x="158750" y="434082"/>
                  <a:pt x="180082" y="412750"/>
                  <a:pt x="206375" y="412750"/>
                </a:cubicBezTo>
                <a:lnTo>
                  <a:pt x="238125" y="412750"/>
                </a:lnTo>
                <a:cubicBezTo>
                  <a:pt x="264418" y="412750"/>
                  <a:pt x="285750" y="434082"/>
                  <a:pt x="285750" y="460375"/>
                </a:cubicBezTo>
                <a:lnTo>
                  <a:pt x="285750" y="460375"/>
                </a:lnTo>
                <a:lnTo>
                  <a:pt x="325438" y="460375"/>
                </a:lnTo>
                <a:cubicBezTo>
                  <a:pt x="364927" y="460375"/>
                  <a:pt x="396875" y="428427"/>
                  <a:pt x="396875" y="388938"/>
                </a:cubicBezTo>
                <a:lnTo>
                  <a:pt x="396875" y="368201"/>
                </a:lnTo>
                <a:cubicBezTo>
                  <a:pt x="382885" y="376337"/>
                  <a:pt x="366613" y="380901"/>
                  <a:pt x="349250" y="380901"/>
                </a:cubicBezTo>
                <a:lnTo>
                  <a:pt x="333375" y="380901"/>
                </a:lnTo>
                <a:cubicBezTo>
                  <a:pt x="307082" y="380901"/>
                  <a:pt x="285750" y="359569"/>
                  <a:pt x="285750" y="333276"/>
                </a:cubicBezTo>
                <a:lnTo>
                  <a:pt x="285750" y="238026"/>
                </a:lnTo>
                <a:cubicBezTo>
                  <a:pt x="285750" y="211733"/>
                  <a:pt x="307082" y="190401"/>
                  <a:pt x="333375" y="190401"/>
                </a:cubicBezTo>
                <a:lnTo>
                  <a:pt x="349250" y="190401"/>
                </a:lnTo>
                <a:cubicBezTo>
                  <a:pt x="359569" y="190401"/>
                  <a:pt x="369391" y="191988"/>
                  <a:pt x="378718" y="195064"/>
                </a:cubicBezTo>
                <a:cubicBezTo>
                  <a:pt x="365820" y="120352"/>
                  <a:pt x="300732" y="63401"/>
                  <a:pt x="222250" y="63401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5" name="Text 12"/>
          <p:cNvSpPr/>
          <p:nvPr/>
        </p:nvSpPr>
        <p:spPr>
          <a:xfrm>
            <a:off x="8699500" y="5715000"/>
            <a:ext cx="6223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IT Consulting &amp; Support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699500" y="6159500"/>
            <a:ext cx="6223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Strategic guidance and 24/7 technical support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1016000" y="8763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6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98500"/>
            <a:ext cx="889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Software Development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16000" y="1498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4" name="Shape 2"/>
          <p:cNvSpPr/>
          <p:nvPr/>
        </p:nvSpPr>
        <p:spPr>
          <a:xfrm>
            <a:off x="1016000" y="1905000"/>
            <a:ext cx="6858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301750" y="2286000"/>
            <a:ext cx="571500" cy="508000"/>
          </a:xfrm>
          <a:custGeom>
            <a:avLst/>
            <a:gdLst/>
            <a:ahLst/>
            <a:cxnLst/>
            <a:rect l="l" t="t" r="r" b="b"/>
            <a:pathLst>
              <a:path w="571500" h="508000">
                <a:moveTo>
                  <a:pt x="357981" y="1191"/>
                </a:moveTo>
                <a:cubicBezTo>
                  <a:pt x="341114" y="-3671"/>
                  <a:pt x="323552" y="6152"/>
                  <a:pt x="318691" y="23019"/>
                </a:cubicBezTo>
                <a:lnTo>
                  <a:pt x="191691" y="467519"/>
                </a:lnTo>
                <a:cubicBezTo>
                  <a:pt x="186829" y="484386"/>
                  <a:pt x="196652" y="501948"/>
                  <a:pt x="213519" y="506809"/>
                </a:cubicBezTo>
                <a:cubicBezTo>
                  <a:pt x="230386" y="511671"/>
                  <a:pt x="247948" y="501848"/>
                  <a:pt x="252809" y="484981"/>
                </a:cubicBezTo>
                <a:lnTo>
                  <a:pt x="379809" y="40481"/>
                </a:lnTo>
                <a:cubicBezTo>
                  <a:pt x="384671" y="23614"/>
                  <a:pt x="374848" y="6052"/>
                  <a:pt x="357981" y="1191"/>
                </a:cubicBezTo>
                <a:close/>
                <a:moveTo>
                  <a:pt x="422077" y="136227"/>
                </a:moveTo>
                <a:cubicBezTo>
                  <a:pt x="409674" y="148630"/>
                  <a:pt x="409674" y="168771"/>
                  <a:pt x="422077" y="181173"/>
                </a:cubicBezTo>
                <a:lnTo>
                  <a:pt x="494903" y="254000"/>
                </a:lnTo>
                <a:lnTo>
                  <a:pt x="422077" y="326827"/>
                </a:lnTo>
                <a:cubicBezTo>
                  <a:pt x="409674" y="339229"/>
                  <a:pt x="409674" y="359370"/>
                  <a:pt x="422077" y="371773"/>
                </a:cubicBezTo>
                <a:cubicBezTo>
                  <a:pt x="434479" y="384175"/>
                  <a:pt x="454620" y="384175"/>
                  <a:pt x="467023" y="371773"/>
                </a:cubicBezTo>
                <a:lnTo>
                  <a:pt x="562273" y="276523"/>
                </a:lnTo>
                <a:cubicBezTo>
                  <a:pt x="574675" y="264120"/>
                  <a:pt x="574675" y="243979"/>
                  <a:pt x="562273" y="231577"/>
                </a:cubicBezTo>
                <a:lnTo>
                  <a:pt x="467023" y="136327"/>
                </a:lnTo>
                <a:cubicBezTo>
                  <a:pt x="454620" y="123924"/>
                  <a:pt x="434479" y="123924"/>
                  <a:pt x="422077" y="136327"/>
                </a:cubicBezTo>
                <a:close/>
                <a:moveTo>
                  <a:pt x="149523" y="136227"/>
                </a:moveTo>
                <a:cubicBezTo>
                  <a:pt x="137120" y="123825"/>
                  <a:pt x="116979" y="123825"/>
                  <a:pt x="104577" y="136227"/>
                </a:cubicBezTo>
                <a:lnTo>
                  <a:pt x="9327" y="231477"/>
                </a:lnTo>
                <a:cubicBezTo>
                  <a:pt x="-3076" y="243880"/>
                  <a:pt x="-3076" y="264021"/>
                  <a:pt x="9327" y="276423"/>
                </a:cubicBezTo>
                <a:lnTo>
                  <a:pt x="104577" y="371673"/>
                </a:lnTo>
                <a:cubicBezTo>
                  <a:pt x="116979" y="384076"/>
                  <a:pt x="137120" y="384076"/>
                  <a:pt x="149523" y="371673"/>
                </a:cubicBezTo>
                <a:cubicBezTo>
                  <a:pt x="161925" y="359271"/>
                  <a:pt x="161925" y="339130"/>
                  <a:pt x="149523" y="326727"/>
                </a:cubicBezTo>
                <a:lnTo>
                  <a:pt x="76696" y="254000"/>
                </a:lnTo>
                <a:lnTo>
                  <a:pt x="149423" y="181173"/>
                </a:lnTo>
                <a:cubicBezTo>
                  <a:pt x="161826" y="168771"/>
                  <a:pt x="161826" y="148630"/>
                  <a:pt x="149423" y="136227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6" name="Text 4"/>
          <p:cNvSpPr/>
          <p:nvPr/>
        </p:nvSpPr>
        <p:spPr>
          <a:xfrm>
            <a:off x="2095500" y="2159000"/>
            <a:ext cx="5461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Web Development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2095500" y="2603500"/>
            <a:ext cx="5461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Responsive, secure, and SEO-optimized websites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8382000" y="1905000"/>
            <a:ext cx="6858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8763000" y="2286000"/>
            <a:ext cx="381000" cy="508000"/>
          </a:xfrm>
          <a:custGeom>
            <a:avLst/>
            <a:gdLst/>
            <a:ahLst/>
            <a:cxnLst/>
            <a:rect l="l" t="t" r="r" b="b"/>
            <a:pathLst>
              <a:path w="381000" h="508000">
                <a:moveTo>
                  <a:pt x="15875" y="63500"/>
                </a:moveTo>
                <a:cubicBezTo>
                  <a:pt x="15875" y="28476"/>
                  <a:pt x="44351" y="0"/>
                  <a:pt x="79375" y="0"/>
                </a:cubicBezTo>
                <a:lnTo>
                  <a:pt x="301625" y="0"/>
                </a:lnTo>
                <a:cubicBezTo>
                  <a:pt x="336649" y="0"/>
                  <a:pt x="365125" y="28476"/>
                  <a:pt x="365125" y="63500"/>
                </a:cubicBezTo>
                <a:lnTo>
                  <a:pt x="365125" y="444500"/>
                </a:lnTo>
                <a:cubicBezTo>
                  <a:pt x="365125" y="479524"/>
                  <a:pt x="336649" y="508000"/>
                  <a:pt x="301625" y="508000"/>
                </a:cubicBezTo>
                <a:lnTo>
                  <a:pt x="79375" y="508000"/>
                </a:lnTo>
                <a:cubicBezTo>
                  <a:pt x="44351" y="508000"/>
                  <a:pt x="15875" y="479524"/>
                  <a:pt x="15875" y="444500"/>
                </a:cubicBezTo>
                <a:lnTo>
                  <a:pt x="15875" y="63500"/>
                </a:lnTo>
                <a:close/>
                <a:moveTo>
                  <a:pt x="127000" y="436563"/>
                </a:moveTo>
                <a:cubicBezTo>
                  <a:pt x="127000" y="449759"/>
                  <a:pt x="137616" y="460375"/>
                  <a:pt x="150813" y="460375"/>
                </a:cubicBezTo>
                <a:lnTo>
                  <a:pt x="230188" y="460375"/>
                </a:lnTo>
                <a:cubicBezTo>
                  <a:pt x="243384" y="460375"/>
                  <a:pt x="254000" y="449759"/>
                  <a:pt x="254000" y="436563"/>
                </a:cubicBezTo>
                <a:cubicBezTo>
                  <a:pt x="254000" y="423366"/>
                  <a:pt x="243384" y="412750"/>
                  <a:pt x="230188" y="412750"/>
                </a:cubicBezTo>
                <a:lnTo>
                  <a:pt x="150813" y="412750"/>
                </a:lnTo>
                <a:cubicBezTo>
                  <a:pt x="137616" y="412750"/>
                  <a:pt x="127000" y="423366"/>
                  <a:pt x="127000" y="436563"/>
                </a:cubicBezTo>
                <a:close/>
                <a:moveTo>
                  <a:pt x="301625" y="63500"/>
                </a:moveTo>
                <a:lnTo>
                  <a:pt x="79375" y="63500"/>
                </a:lnTo>
                <a:lnTo>
                  <a:pt x="79375" y="365125"/>
                </a:lnTo>
                <a:lnTo>
                  <a:pt x="301625" y="365125"/>
                </a:lnTo>
                <a:lnTo>
                  <a:pt x="301625" y="63500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0" name="Text 8"/>
          <p:cNvSpPr/>
          <p:nvPr/>
        </p:nvSpPr>
        <p:spPr>
          <a:xfrm>
            <a:off x="9461500" y="2159000"/>
            <a:ext cx="5461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Mobile App Development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461500" y="2603500"/>
            <a:ext cx="5461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Cross-platform apps for iOS and Android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016000" y="3683000"/>
            <a:ext cx="6858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1301750" y="4064000"/>
            <a:ext cx="571500" cy="508000"/>
          </a:xfrm>
          <a:custGeom>
            <a:avLst/>
            <a:gdLst/>
            <a:ahLst/>
            <a:cxnLst/>
            <a:rect l="l" t="t" r="r" b="b"/>
            <a:pathLst>
              <a:path w="571500" h="508000">
                <a:moveTo>
                  <a:pt x="476746" y="10220"/>
                </a:moveTo>
                <a:lnTo>
                  <a:pt x="257076" y="156766"/>
                </a:lnTo>
                <a:cubicBezTo>
                  <a:pt x="228203" y="176014"/>
                  <a:pt x="209848" y="207268"/>
                  <a:pt x="206871" y="241399"/>
                </a:cubicBezTo>
                <a:cubicBezTo>
                  <a:pt x="268684" y="254099"/>
                  <a:pt x="317401" y="302816"/>
                  <a:pt x="330200" y="364728"/>
                </a:cubicBezTo>
                <a:cubicBezTo>
                  <a:pt x="364430" y="361752"/>
                  <a:pt x="395585" y="343396"/>
                  <a:pt x="414834" y="314523"/>
                </a:cubicBezTo>
                <a:lnTo>
                  <a:pt x="561280" y="94754"/>
                </a:lnTo>
                <a:cubicBezTo>
                  <a:pt x="567928" y="84733"/>
                  <a:pt x="571500" y="73025"/>
                  <a:pt x="571500" y="60920"/>
                </a:cubicBezTo>
                <a:cubicBezTo>
                  <a:pt x="571500" y="27285"/>
                  <a:pt x="544215" y="0"/>
                  <a:pt x="510580" y="0"/>
                </a:cubicBezTo>
                <a:cubicBezTo>
                  <a:pt x="498574" y="0"/>
                  <a:pt x="486767" y="3572"/>
                  <a:pt x="476746" y="10220"/>
                </a:cubicBezTo>
                <a:close/>
                <a:moveTo>
                  <a:pt x="285750" y="396875"/>
                </a:moveTo>
                <a:cubicBezTo>
                  <a:pt x="285750" y="335459"/>
                  <a:pt x="236041" y="285750"/>
                  <a:pt x="174625" y="285750"/>
                </a:cubicBezTo>
                <a:cubicBezTo>
                  <a:pt x="113209" y="285750"/>
                  <a:pt x="63500" y="335459"/>
                  <a:pt x="63500" y="396875"/>
                </a:cubicBezTo>
                <a:cubicBezTo>
                  <a:pt x="63500" y="400745"/>
                  <a:pt x="63698" y="404614"/>
                  <a:pt x="64095" y="408384"/>
                </a:cubicBezTo>
                <a:cubicBezTo>
                  <a:pt x="65881" y="425748"/>
                  <a:pt x="53975" y="444500"/>
                  <a:pt x="36513" y="444500"/>
                </a:cubicBezTo>
                <a:lnTo>
                  <a:pt x="31750" y="444500"/>
                </a:lnTo>
                <a:cubicBezTo>
                  <a:pt x="14188" y="444500"/>
                  <a:pt x="0" y="458688"/>
                  <a:pt x="0" y="476250"/>
                </a:cubicBezTo>
                <a:cubicBezTo>
                  <a:pt x="0" y="493812"/>
                  <a:pt x="14188" y="508000"/>
                  <a:pt x="31750" y="508000"/>
                </a:cubicBezTo>
                <a:lnTo>
                  <a:pt x="174625" y="508000"/>
                </a:lnTo>
                <a:cubicBezTo>
                  <a:pt x="236041" y="508000"/>
                  <a:pt x="285750" y="458291"/>
                  <a:pt x="285750" y="396875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4" name="Text 12"/>
          <p:cNvSpPr/>
          <p:nvPr/>
        </p:nvSpPr>
        <p:spPr>
          <a:xfrm>
            <a:off x="2095500" y="3937000"/>
            <a:ext cx="5461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UI / UX Design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2095500" y="4381500"/>
            <a:ext cx="5461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Modern, user-friendly interfaces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382000" y="3683000"/>
            <a:ext cx="6858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8636000" y="4064000"/>
            <a:ext cx="635000" cy="508000"/>
          </a:xfrm>
          <a:custGeom>
            <a:avLst/>
            <a:gdLst/>
            <a:ahLst/>
            <a:cxnLst/>
            <a:rect l="l" t="t" r="r" b="b"/>
            <a:pathLst>
              <a:path w="635000" h="508000">
                <a:moveTo>
                  <a:pt x="412651" y="208855"/>
                </a:moveTo>
                <a:cubicBezTo>
                  <a:pt x="424755" y="205581"/>
                  <a:pt x="437455" y="211336"/>
                  <a:pt x="442912" y="222548"/>
                </a:cubicBezTo>
                <a:lnTo>
                  <a:pt x="461367" y="259854"/>
                </a:lnTo>
                <a:cubicBezTo>
                  <a:pt x="471587" y="261243"/>
                  <a:pt x="481608" y="264021"/>
                  <a:pt x="491034" y="267891"/>
                </a:cubicBezTo>
                <a:lnTo>
                  <a:pt x="525760" y="244773"/>
                </a:lnTo>
                <a:cubicBezTo>
                  <a:pt x="536178" y="237827"/>
                  <a:pt x="549970" y="239216"/>
                  <a:pt x="558800" y="248047"/>
                </a:cubicBezTo>
                <a:lnTo>
                  <a:pt x="577850" y="267097"/>
                </a:lnTo>
                <a:cubicBezTo>
                  <a:pt x="586680" y="275927"/>
                  <a:pt x="588070" y="289818"/>
                  <a:pt x="581124" y="300137"/>
                </a:cubicBezTo>
                <a:lnTo>
                  <a:pt x="558006" y="334764"/>
                </a:lnTo>
                <a:cubicBezTo>
                  <a:pt x="559891" y="339427"/>
                  <a:pt x="561578" y="344289"/>
                  <a:pt x="562967" y="349349"/>
                </a:cubicBezTo>
                <a:cubicBezTo>
                  <a:pt x="564356" y="354409"/>
                  <a:pt x="565249" y="359370"/>
                  <a:pt x="565944" y="364430"/>
                </a:cubicBezTo>
                <a:lnTo>
                  <a:pt x="603349" y="382885"/>
                </a:lnTo>
                <a:cubicBezTo>
                  <a:pt x="614561" y="388441"/>
                  <a:pt x="620316" y="401141"/>
                  <a:pt x="617041" y="413147"/>
                </a:cubicBezTo>
                <a:lnTo>
                  <a:pt x="610096" y="439142"/>
                </a:lnTo>
                <a:cubicBezTo>
                  <a:pt x="606822" y="451148"/>
                  <a:pt x="595610" y="459284"/>
                  <a:pt x="583109" y="458490"/>
                </a:cubicBezTo>
                <a:lnTo>
                  <a:pt x="541437" y="455811"/>
                </a:lnTo>
                <a:cubicBezTo>
                  <a:pt x="535186" y="463848"/>
                  <a:pt x="527943" y="471289"/>
                  <a:pt x="519708" y="477639"/>
                </a:cubicBezTo>
                <a:lnTo>
                  <a:pt x="522387" y="519212"/>
                </a:lnTo>
                <a:cubicBezTo>
                  <a:pt x="523180" y="531713"/>
                  <a:pt x="515045" y="543024"/>
                  <a:pt x="503039" y="546199"/>
                </a:cubicBezTo>
                <a:lnTo>
                  <a:pt x="477044" y="553145"/>
                </a:lnTo>
                <a:cubicBezTo>
                  <a:pt x="464939" y="556419"/>
                  <a:pt x="452338" y="550664"/>
                  <a:pt x="446782" y="539452"/>
                </a:cubicBezTo>
                <a:lnTo>
                  <a:pt x="428327" y="502146"/>
                </a:lnTo>
                <a:cubicBezTo>
                  <a:pt x="418108" y="500757"/>
                  <a:pt x="408087" y="497979"/>
                  <a:pt x="398661" y="494109"/>
                </a:cubicBezTo>
                <a:lnTo>
                  <a:pt x="363934" y="517227"/>
                </a:lnTo>
                <a:cubicBezTo>
                  <a:pt x="353516" y="524173"/>
                  <a:pt x="339725" y="522784"/>
                  <a:pt x="330895" y="513953"/>
                </a:cubicBezTo>
                <a:lnTo>
                  <a:pt x="311845" y="494903"/>
                </a:lnTo>
                <a:cubicBezTo>
                  <a:pt x="303014" y="486073"/>
                  <a:pt x="301625" y="472281"/>
                  <a:pt x="308570" y="461863"/>
                </a:cubicBezTo>
                <a:lnTo>
                  <a:pt x="331688" y="427137"/>
                </a:lnTo>
                <a:cubicBezTo>
                  <a:pt x="329803" y="422473"/>
                  <a:pt x="328116" y="417612"/>
                  <a:pt x="326727" y="412552"/>
                </a:cubicBezTo>
                <a:cubicBezTo>
                  <a:pt x="325338" y="407491"/>
                  <a:pt x="324445" y="402431"/>
                  <a:pt x="323751" y="397470"/>
                </a:cubicBezTo>
                <a:lnTo>
                  <a:pt x="286345" y="379016"/>
                </a:lnTo>
                <a:cubicBezTo>
                  <a:pt x="275134" y="373459"/>
                  <a:pt x="269478" y="360759"/>
                  <a:pt x="272653" y="348754"/>
                </a:cubicBezTo>
                <a:lnTo>
                  <a:pt x="279598" y="322759"/>
                </a:lnTo>
                <a:cubicBezTo>
                  <a:pt x="282873" y="310753"/>
                  <a:pt x="294084" y="302617"/>
                  <a:pt x="306586" y="303411"/>
                </a:cubicBezTo>
                <a:lnTo>
                  <a:pt x="348159" y="306090"/>
                </a:lnTo>
                <a:cubicBezTo>
                  <a:pt x="354409" y="298053"/>
                  <a:pt x="361652" y="290612"/>
                  <a:pt x="369887" y="284262"/>
                </a:cubicBezTo>
                <a:lnTo>
                  <a:pt x="367209" y="242788"/>
                </a:lnTo>
                <a:cubicBezTo>
                  <a:pt x="366415" y="230287"/>
                  <a:pt x="374551" y="218976"/>
                  <a:pt x="386556" y="215801"/>
                </a:cubicBezTo>
                <a:lnTo>
                  <a:pt x="412552" y="208855"/>
                </a:lnTo>
                <a:close/>
                <a:moveTo>
                  <a:pt x="444897" y="337344"/>
                </a:moveTo>
                <a:cubicBezTo>
                  <a:pt x="420802" y="337371"/>
                  <a:pt x="401263" y="356955"/>
                  <a:pt x="401290" y="381050"/>
                </a:cubicBezTo>
                <a:cubicBezTo>
                  <a:pt x="401318" y="405144"/>
                  <a:pt x="420902" y="424684"/>
                  <a:pt x="444996" y="424656"/>
                </a:cubicBezTo>
                <a:cubicBezTo>
                  <a:pt x="469091" y="424629"/>
                  <a:pt x="488630" y="405045"/>
                  <a:pt x="488603" y="380950"/>
                </a:cubicBezTo>
                <a:cubicBezTo>
                  <a:pt x="488575" y="356856"/>
                  <a:pt x="468991" y="337316"/>
                  <a:pt x="444897" y="337344"/>
                </a:cubicBezTo>
                <a:close/>
                <a:moveTo>
                  <a:pt x="223143" y="-45145"/>
                </a:moveTo>
                <a:lnTo>
                  <a:pt x="249138" y="-38199"/>
                </a:lnTo>
                <a:cubicBezTo>
                  <a:pt x="261144" y="-34925"/>
                  <a:pt x="269280" y="-23614"/>
                  <a:pt x="268486" y="-11212"/>
                </a:cubicBezTo>
                <a:lnTo>
                  <a:pt x="265807" y="30262"/>
                </a:lnTo>
                <a:cubicBezTo>
                  <a:pt x="274042" y="36612"/>
                  <a:pt x="281285" y="43954"/>
                  <a:pt x="287536" y="52090"/>
                </a:cubicBezTo>
                <a:lnTo>
                  <a:pt x="329208" y="49411"/>
                </a:lnTo>
                <a:cubicBezTo>
                  <a:pt x="341610" y="48617"/>
                  <a:pt x="352921" y="56753"/>
                  <a:pt x="356195" y="68759"/>
                </a:cubicBezTo>
                <a:lnTo>
                  <a:pt x="363141" y="94754"/>
                </a:lnTo>
                <a:cubicBezTo>
                  <a:pt x="366316" y="106759"/>
                  <a:pt x="360660" y="119459"/>
                  <a:pt x="349448" y="125016"/>
                </a:cubicBezTo>
                <a:lnTo>
                  <a:pt x="312043" y="143470"/>
                </a:lnTo>
                <a:cubicBezTo>
                  <a:pt x="311348" y="148530"/>
                  <a:pt x="310356" y="153591"/>
                  <a:pt x="309066" y="158552"/>
                </a:cubicBezTo>
                <a:cubicBezTo>
                  <a:pt x="307777" y="163512"/>
                  <a:pt x="305991" y="168473"/>
                  <a:pt x="304105" y="173137"/>
                </a:cubicBezTo>
                <a:lnTo>
                  <a:pt x="327223" y="207863"/>
                </a:lnTo>
                <a:cubicBezTo>
                  <a:pt x="334169" y="218281"/>
                  <a:pt x="332780" y="232073"/>
                  <a:pt x="323949" y="240903"/>
                </a:cubicBezTo>
                <a:lnTo>
                  <a:pt x="304899" y="259953"/>
                </a:lnTo>
                <a:cubicBezTo>
                  <a:pt x="296069" y="268784"/>
                  <a:pt x="282277" y="270173"/>
                  <a:pt x="271859" y="263227"/>
                </a:cubicBezTo>
                <a:lnTo>
                  <a:pt x="237133" y="240109"/>
                </a:lnTo>
                <a:cubicBezTo>
                  <a:pt x="227707" y="243979"/>
                  <a:pt x="217686" y="246757"/>
                  <a:pt x="207466" y="248146"/>
                </a:cubicBezTo>
                <a:lnTo>
                  <a:pt x="189012" y="285452"/>
                </a:lnTo>
                <a:cubicBezTo>
                  <a:pt x="183455" y="296664"/>
                  <a:pt x="170755" y="302320"/>
                  <a:pt x="158750" y="299145"/>
                </a:cubicBezTo>
                <a:lnTo>
                  <a:pt x="132755" y="292199"/>
                </a:lnTo>
                <a:cubicBezTo>
                  <a:pt x="120650" y="288925"/>
                  <a:pt x="112613" y="277614"/>
                  <a:pt x="113407" y="265212"/>
                </a:cubicBezTo>
                <a:lnTo>
                  <a:pt x="116086" y="223639"/>
                </a:lnTo>
                <a:cubicBezTo>
                  <a:pt x="107851" y="217289"/>
                  <a:pt x="100608" y="209947"/>
                  <a:pt x="94357" y="201811"/>
                </a:cubicBezTo>
                <a:lnTo>
                  <a:pt x="52685" y="204490"/>
                </a:lnTo>
                <a:cubicBezTo>
                  <a:pt x="40283" y="205284"/>
                  <a:pt x="28972" y="197148"/>
                  <a:pt x="25698" y="185142"/>
                </a:cubicBezTo>
                <a:lnTo>
                  <a:pt x="18752" y="159147"/>
                </a:lnTo>
                <a:cubicBezTo>
                  <a:pt x="15577" y="147141"/>
                  <a:pt x="21233" y="134441"/>
                  <a:pt x="32445" y="128885"/>
                </a:cubicBezTo>
                <a:lnTo>
                  <a:pt x="69850" y="110430"/>
                </a:lnTo>
                <a:cubicBezTo>
                  <a:pt x="70545" y="105370"/>
                  <a:pt x="71537" y="100409"/>
                  <a:pt x="72827" y="95349"/>
                </a:cubicBezTo>
                <a:cubicBezTo>
                  <a:pt x="74216" y="90289"/>
                  <a:pt x="75803" y="85427"/>
                  <a:pt x="77788" y="80764"/>
                </a:cubicBezTo>
                <a:lnTo>
                  <a:pt x="54670" y="46137"/>
                </a:lnTo>
                <a:cubicBezTo>
                  <a:pt x="47724" y="35719"/>
                  <a:pt x="49113" y="21927"/>
                  <a:pt x="57944" y="13097"/>
                </a:cubicBezTo>
                <a:lnTo>
                  <a:pt x="76994" y="-5953"/>
                </a:lnTo>
                <a:cubicBezTo>
                  <a:pt x="85824" y="-14784"/>
                  <a:pt x="99616" y="-16173"/>
                  <a:pt x="110034" y="-9227"/>
                </a:cubicBezTo>
                <a:lnTo>
                  <a:pt x="144760" y="13891"/>
                </a:lnTo>
                <a:cubicBezTo>
                  <a:pt x="154186" y="10021"/>
                  <a:pt x="164207" y="7243"/>
                  <a:pt x="174427" y="5854"/>
                </a:cubicBezTo>
                <a:lnTo>
                  <a:pt x="192881" y="-31452"/>
                </a:lnTo>
                <a:cubicBezTo>
                  <a:pt x="198437" y="-42664"/>
                  <a:pt x="211038" y="-48320"/>
                  <a:pt x="223143" y="-45145"/>
                </a:cubicBezTo>
                <a:close/>
                <a:moveTo>
                  <a:pt x="190897" y="83344"/>
                </a:moveTo>
                <a:cubicBezTo>
                  <a:pt x="166802" y="83344"/>
                  <a:pt x="147241" y="102905"/>
                  <a:pt x="147241" y="127000"/>
                </a:cubicBezTo>
                <a:cubicBezTo>
                  <a:pt x="147241" y="151095"/>
                  <a:pt x="166802" y="170656"/>
                  <a:pt x="190897" y="170656"/>
                </a:cubicBezTo>
                <a:cubicBezTo>
                  <a:pt x="214991" y="170656"/>
                  <a:pt x="234553" y="151095"/>
                  <a:pt x="234553" y="127000"/>
                </a:cubicBezTo>
                <a:cubicBezTo>
                  <a:pt x="234553" y="102905"/>
                  <a:pt x="214991" y="83344"/>
                  <a:pt x="190897" y="83344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8" name="Text 16"/>
          <p:cNvSpPr/>
          <p:nvPr/>
        </p:nvSpPr>
        <p:spPr>
          <a:xfrm>
            <a:off x="9461500" y="3937000"/>
            <a:ext cx="5461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Custom Applications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461500" y="4381500"/>
            <a:ext cx="5461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Tailored software for your business needs</a:t>
            </a:r>
            <a:endParaRPr lang="en-US" sz="1600" dirty="0"/>
          </a:p>
        </p:txBody>
      </p:sp>
      <p:pic>
        <p:nvPicPr>
          <p:cNvPr id="20" name="Image 0" descr="https://kimi-img.moonshot.cn/pub/slides/okc/rt5y4jthqoo64/mnt/agents/output/maze_tech_profile/images/8_Cloud_computing_technology_with_abstract.png">    </p:cNvPr>
          <p:cNvPicPr>
            <a:picLocks noChangeAspect="1"/>
          </p:cNvPicPr>
          <p:nvPr/>
        </p:nvPicPr>
        <p:blipFill>
          <a:blip r:embed="rId1"/>
          <a:srcRect l="0" r="0" t="20000" b="20000"/>
          <a:stretch/>
        </p:blipFill>
        <p:spPr>
          <a:xfrm>
            <a:off x="1016000" y="5588000"/>
            <a:ext cx="14224000" cy="2540000"/>
          </a:xfrm>
          <a:prstGeom prst="rect">
            <a:avLst/>
          </a:prstGeom>
        </p:spPr>
      </p:pic>
      <p:sp>
        <p:nvSpPr>
          <p:cNvPr id="21" name="Shape 18"/>
          <p:cNvSpPr/>
          <p:nvPr/>
        </p:nvSpPr>
        <p:spPr>
          <a:xfrm>
            <a:off x="1016000" y="5588000"/>
            <a:ext cx="14224000" cy="2540000"/>
          </a:xfrm>
          <a:prstGeom prst="rect">
            <a:avLst/>
          </a:prstGeom>
          <a:gradFill rotWithShape="1" flip="none">
            <a:gsLst>
              <a:gs pos="0">
                <a:srgbClr val="F4F6F8">
                  <a:alpha val="0"/>
                </a:srgbClr>
              </a:gs>
              <a:gs pos="70000">
                <a:srgbClr val="F4F6F8">
                  <a:alpha val="67000"/>
                </a:srgbClr>
              </a:gs>
              <a:gs pos="100000">
                <a:srgbClr val="F4F6F8">
                  <a:alpha val="93000"/>
                </a:srgbClr>
              </a:gs>
            </a:gsLst>
            <a:lin ang="5400000" scaled="1"/>
          </a:gradFill>
          <a:ln/>
        </p:spPr>
      </p:sp>
      <p:sp>
        <p:nvSpPr>
          <p:cNvPr id="22" name="Shape 19"/>
          <p:cNvSpPr/>
          <p:nvPr/>
        </p:nvSpPr>
        <p:spPr>
          <a:xfrm>
            <a:off x="1016000" y="8763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4F6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98500"/>
            <a:ext cx="889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Cloud &amp; Cybersecurity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16000" y="1498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4" name="Text 2"/>
          <p:cNvSpPr/>
          <p:nvPr/>
        </p:nvSpPr>
        <p:spPr>
          <a:xfrm>
            <a:off x="1016000" y="1905000"/>
            <a:ext cx="7112000" cy="254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Cloud Solutions</a:t>
            </a:r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- Secure, scalable cloud hosting and infrastructure management. Cloud migration and DevOps automation services.</a:t>
            </a:r>
            <a:endParaRPr lang="en-US" sz="2000" dirty="0"/>
          </a:p>
          <a:p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Cybersecurity</a:t>
            </a:r>
            <a:pPr>
              <a:lnSpc>
                <a:spcPct val="16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- Advanced data protection and vulnerability management solutions that safeguard your critical assets.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1016000" y="4826000"/>
            <a:ext cx="6858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301750" y="5207000"/>
            <a:ext cx="571500" cy="508000"/>
          </a:xfrm>
          <a:custGeom>
            <a:avLst/>
            <a:gdLst/>
            <a:ahLst/>
            <a:cxnLst/>
            <a:rect l="l" t="t" r="r" b="b"/>
            <a:pathLst>
              <a:path w="571500" h="508000">
                <a:moveTo>
                  <a:pt x="0" y="333375"/>
                </a:moveTo>
                <a:cubicBezTo>
                  <a:pt x="0" y="412254"/>
                  <a:pt x="63996" y="476250"/>
                  <a:pt x="142875" y="476250"/>
                </a:cubicBezTo>
                <a:lnTo>
                  <a:pt x="444500" y="476250"/>
                </a:lnTo>
                <a:cubicBezTo>
                  <a:pt x="514648" y="476250"/>
                  <a:pt x="571500" y="419398"/>
                  <a:pt x="571500" y="349250"/>
                </a:cubicBezTo>
                <a:cubicBezTo>
                  <a:pt x="571500" y="298053"/>
                  <a:pt x="541238" y="253901"/>
                  <a:pt x="497582" y="233859"/>
                </a:cubicBezTo>
                <a:cubicBezTo>
                  <a:pt x="504230" y="220861"/>
                  <a:pt x="508000" y="206077"/>
                  <a:pt x="508000" y="190500"/>
                </a:cubicBezTo>
                <a:cubicBezTo>
                  <a:pt x="508000" y="137914"/>
                  <a:pt x="465336" y="95250"/>
                  <a:pt x="412750" y="95250"/>
                </a:cubicBezTo>
                <a:cubicBezTo>
                  <a:pt x="395188" y="95250"/>
                  <a:pt x="378817" y="100013"/>
                  <a:pt x="364728" y="108248"/>
                </a:cubicBezTo>
                <a:cubicBezTo>
                  <a:pt x="340816" y="62805"/>
                  <a:pt x="293092" y="31750"/>
                  <a:pt x="238125" y="31750"/>
                </a:cubicBezTo>
                <a:cubicBezTo>
                  <a:pt x="159246" y="31750"/>
                  <a:pt x="95250" y="95746"/>
                  <a:pt x="95250" y="174625"/>
                </a:cubicBezTo>
                <a:cubicBezTo>
                  <a:pt x="95250" y="182563"/>
                  <a:pt x="95945" y="190401"/>
                  <a:pt x="97135" y="197941"/>
                </a:cubicBezTo>
                <a:cubicBezTo>
                  <a:pt x="40680" y="216991"/>
                  <a:pt x="0" y="270470"/>
                  <a:pt x="0" y="333375"/>
                </a:cubicBez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7" name="Text 5"/>
          <p:cNvSpPr/>
          <p:nvPr/>
        </p:nvSpPr>
        <p:spPr>
          <a:xfrm>
            <a:off x="2095500" y="5080000"/>
            <a:ext cx="5461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Cloud Migration &amp; DevOps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2095500" y="5524500"/>
            <a:ext cx="5461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Modernize operations with cloud infrastructure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1016000" y="6604000"/>
            <a:ext cx="6858000" cy="152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1333500" y="6985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cubicBezTo>
                  <a:pt x="258564" y="0"/>
                  <a:pt x="263128" y="992"/>
                  <a:pt x="267295" y="2877"/>
                </a:cubicBezTo>
                <a:lnTo>
                  <a:pt x="454223" y="82153"/>
                </a:lnTo>
                <a:cubicBezTo>
                  <a:pt x="476052" y="91380"/>
                  <a:pt x="492323" y="112911"/>
                  <a:pt x="492224" y="138906"/>
                </a:cubicBezTo>
                <a:cubicBezTo>
                  <a:pt x="491728" y="237331"/>
                  <a:pt x="451247" y="417413"/>
                  <a:pt x="280293" y="499269"/>
                </a:cubicBezTo>
                <a:cubicBezTo>
                  <a:pt x="263723" y="507206"/>
                  <a:pt x="244475" y="507206"/>
                  <a:pt x="227905" y="499269"/>
                </a:cubicBezTo>
                <a:cubicBezTo>
                  <a:pt x="56852" y="417413"/>
                  <a:pt x="16470" y="237331"/>
                  <a:pt x="15974" y="138906"/>
                </a:cubicBezTo>
                <a:cubicBezTo>
                  <a:pt x="15875" y="112911"/>
                  <a:pt x="32147" y="91380"/>
                  <a:pt x="53975" y="82153"/>
                </a:cubicBezTo>
                <a:lnTo>
                  <a:pt x="240804" y="2877"/>
                </a:lnTo>
                <a:cubicBezTo>
                  <a:pt x="244971" y="992"/>
                  <a:pt x="249436" y="0"/>
                  <a:pt x="254000" y="0"/>
                </a:cubicBezTo>
                <a:close/>
                <a:moveTo>
                  <a:pt x="254000" y="66278"/>
                </a:moveTo>
                <a:lnTo>
                  <a:pt x="254000" y="441424"/>
                </a:lnTo>
                <a:cubicBezTo>
                  <a:pt x="390922" y="375146"/>
                  <a:pt x="427732" y="228302"/>
                  <a:pt x="428625" y="140395"/>
                </a:cubicBezTo>
                <a:lnTo>
                  <a:pt x="254000" y="66377"/>
                </a:lnTo>
                <a:lnTo>
                  <a:pt x="254000" y="66377"/>
                </a:lnTo>
                <a:close/>
              </a:path>
            </a:pathLst>
          </a:custGeom>
          <a:solidFill>
            <a:srgbClr val="7BA7BC"/>
          </a:solidFill>
          <a:ln/>
        </p:spPr>
      </p:sp>
      <p:sp>
        <p:nvSpPr>
          <p:cNvPr id="11" name="Text 9"/>
          <p:cNvSpPr/>
          <p:nvPr/>
        </p:nvSpPr>
        <p:spPr>
          <a:xfrm>
            <a:off x="2095500" y="6858000"/>
            <a:ext cx="54610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Advanced Security Solutions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2095500" y="7302500"/>
            <a:ext cx="5461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6B7B8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Data protection and threat management</a:t>
            </a:r>
            <a:endParaRPr lang="en-US" sz="1600" dirty="0"/>
          </a:p>
        </p:txBody>
      </p:sp>
      <p:pic>
        <p:nvPicPr>
          <p:cNvPr id="13" name="Image 0" descr="https://kimi-img.moonshot.cn/pub/slides/okc/rt5y4jthqoo64/mnt/agents/output/maze_tech_profile/images/2_Cyber_security_and_data_protection.png">    </p:cNvPr>
          <p:cNvPicPr>
            <a:picLocks noChangeAspect="1"/>
          </p:cNvPicPr>
          <p:nvPr/>
        </p:nvPicPr>
        <p:blipFill>
          <a:blip r:embed="rId1"/>
          <a:srcRect l="14654" r="14654" t="0" b="0"/>
          <a:stretch/>
        </p:blipFill>
        <p:spPr>
          <a:xfrm>
            <a:off x="8636000" y="1905000"/>
            <a:ext cx="6604000" cy="6223000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8636000" y="1905000"/>
            <a:ext cx="50800" cy="6223000"/>
          </a:xfrm>
          <a:prstGeom prst="rect">
            <a:avLst/>
          </a:prstGeom>
          <a:solidFill>
            <a:srgbClr val="7BA7BC"/>
          </a:solidFill>
          <a:ln/>
        </p:spPr>
      </p:sp>
      <p:sp>
        <p:nvSpPr>
          <p:cNvPr id="15" name="Shape 12"/>
          <p:cNvSpPr/>
          <p:nvPr/>
        </p:nvSpPr>
        <p:spPr>
          <a:xfrm>
            <a:off x="1016000" y="8763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4F6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16000" y="698500"/>
            <a:ext cx="1016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F1B2D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AI, Automation &amp; Call Centers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16000" y="1498600"/>
            <a:ext cx="762000" cy="38100"/>
          </a:xfrm>
          <a:prstGeom prst="rect">
            <a:avLst/>
          </a:prstGeom>
          <a:solidFill>
            <a:srgbClr val="7BA7BC"/>
          </a:solidFill>
          <a:ln/>
        </p:spPr>
      </p:sp>
      <p:pic>
        <p:nvPicPr>
          <p:cNvPr id="4" name="Image 0" descr="https://kimi-img.moonshot.cn/pub/slides/okc/rt5y4jthqoo64/mnt/agents/output/maze_tech_profile/images/3_Concept_of_artificial_intelligence.png">    </p:cNvPr>
          <p:cNvPicPr>
            <a:picLocks noChangeAspect="1"/>
          </p:cNvPicPr>
          <p:nvPr/>
        </p:nvPicPr>
        <p:blipFill>
          <a:blip r:embed="rId1"/>
          <a:srcRect l="21719" r="21719" t="0" b="0"/>
          <a:stretch/>
        </p:blipFill>
        <p:spPr>
          <a:xfrm>
            <a:off x="1016000" y="1905000"/>
            <a:ext cx="6350000" cy="622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874000" y="1905000"/>
            <a:ext cx="73660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Automate workflows and boost efficiency with </a:t>
            </a:r>
            <a:pPr>
              <a:lnSpc>
                <a:spcPct val="160000"/>
              </a:lnSpc>
            </a:pPr>
            <a:r>
              <a:rPr lang="en-US" sz="20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smart AI systems</a:t>
            </a:r>
            <a:pPr>
              <a:lnSpc>
                <a:spcPct val="160000"/>
              </a:lnSpc>
            </a:pPr>
            <a:r>
              <a:rPr lang="en-US" sz="20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. Our AI-driven contact center solutions empower your customer service operations.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7874000" y="3429000"/>
            <a:ext cx="2286000" cy="2032000"/>
          </a:xfrm>
          <a:prstGeom prst="rect">
            <a:avLst/>
          </a:prstGeom>
          <a:solidFill>
            <a:srgbClr val="0F1B2D"/>
          </a:solidFill>
          <a:ln/>
        </p:spPr>
      </p:sp>
      <p:sp>
        <p:nvSpPr>
          <p:cNvPr id="7" name="Text 4"/>
          <p:cNvSpPr/>
          <p:nvPr/>
        </p:nvSpPr>
        <p:spPr>
          <a:xfrm>
            <a:off x="8001000" y="3619500"/>
            <a:ext cx="2032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1M+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001000" y="4508500"/>
            <a:ext cx="2032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6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Calls Handled Annually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414000" y="3429000"/>
            <a:ext cx="2286000" cy="2032000"/>
          </a:xfrm>
          <a:prstGeom prst="rect">
            <a:avLst/>
          </a:prstGeom>
          <a:solidFill>
            <a:srgbClr val="0F1B2D"/>
          </a:solidFill>
          <a:ln/>
        </p:spPr>
      </p:sp>
      <p:sp>
        <p:nvSpPr>
          <p:cNvPr id="10" name="Text 7"/>
          <p:cNvSpPr/>
          <p:nvPr/>
        </p:nvSpPr>
        <p:spPr>
          <a:xfrm>
            <a:off x="10541000" y="3619500"/>
            <a:ext cx="2032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99%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0541000" y="4508500"/>
            <a:ext cx="2032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6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Customer Satisfaction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2954000" y="3429000"/>
            <a:ext cx="2286000" cy="2032000"/>
          </a:xfrm>
          <a:prstGeom prst="rect">
            <a:avLst/>
          </a:prstGeom>
          <a:solidFill>
            <a:srgbClr val="0F1B2D"/>
          </a:solidFill>
          <a:ln/>
        </p:spPr>
      </p:sp>
      <p:sp>
        <p:nvSpPr>
          <p:cNvPr id="13" name="Text 10"/>
          <p:cNvSpPr/>
          <p:nvPr/>
        </p:nvSpPr>
        <p:spPr>
          <a:xfrm>
            <a:off x="13081000" y="3619500"/>
            <a:ext cx="2032000" cy="762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200+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3081000" y="4508500"/>
            <a:ext cx="2032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lang="en-US" sz="1600" dirty="0">
                <a:solidFill>
                  <a:srgbClr val="B0C4DE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Skilled Agents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874000" y="5842000"/>
            <a:ext cx="7366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Our </a:t>
            </a:r>
            <a:pPr>
              <a:lnSpc>
                <a:spcPct val="160000"/>
              </a:lnSpc>
            </a:pPr>
            <a:r>
              <a:rPr lang="en-US" sz="1800" b="1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Call Center Solutions</a:t>
            </a:r>
            <a:pPr>
              <a:lnSpc>
                <a:spcPct val="160000"/>
              </a:lnSpc>
            </a:pPr>
            <a:r>
              <a:rPr lang="en-US" sz="1800" dirty="0">
                <a:solidFill>
                  <a:srgbClr val="1A2332"/>
                </a:solidFill>
                <a:latin typeface="QuattrocentoSans" pitchFamily="34" charset="0"/>
                <a:ea typeface="QuattrocentoSans" pitchFamily="34" charset="-122"/>
                <a:cs typeface="QuattrocentoSans" pitchFamily="34" charset="-120"/>
              </a:rPr>
              <a:t> provide 24/7 maintenance and troubleshooting to keep your systems running. With years of experience in outsourced call center management, we elevate your customer engagement strategies.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1016000" y="8763000"/>
            <a:ext cx="14224000" cy="25400"/>
          </a:xfrm>
          <a:prstGeom prst="rect">
            <a:avLst/>
          </a:prstGeom>
          <a:solidFill>
            <a:srgbClr val="7BA7BC"/>
          </a:solidFill>
          <a:ln/>
        </p:spPr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Maze Tech - Company Profile</dc:title>
  <dc:subject>Maze Tech - Company Profile</dc:subject>
  <dc:creator>Kimi</dc:creator>
  <cp:lastModifiedBy>Kimi</cp:lastModifiedBy>
  <cp:revision>1</cp:revision>
  <dcterms:created xsi:type="dcterms:W3CDTF">2026-04-26T21:00:38Z</dcterms:created>
  <dcterms:modified xsi:type="dcterms:W3CDTF">2026-04-26T21:00:38Z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{"Label":"Maze Tech - Company Profile","ContentProducer":"001191110108MACG2KBH8F10000","ProduceID":"19dcb949-fa52-8d3e-8000-0000746aa1a3","ReservedCode1":"","ContentPropagator":"001191110108MACG2KBH8F20000","PropagateID":"19dcb949-fa52-8d3e-8000-0000746aa1a3","ReservedCode2":""}</vt:lpwstr>
  </property>
</Properties>
</file>